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48" r:id="rId4"/>
    <p:sldMasterId id="2147483753" r:id="rId5"/>
  </p:sldMasterIdLst>
  <p:notesMasterIdLst>
    <p:notesMasterId r:id="rId13"/>
  </p:notesMasterIdLst>
  <p:handoutMasterIdLst>
    <p:handoutMasterId r:id="rId14"/>
  </p:handoutMasterIdLst>
  <p:sldIdLst>
    <p:sldId id="279" r:id="rId6"/>
    <p:sldId id="282" r:id="rId7"/>
    <p:sldId id="286" r:id="rId8"/>
    <p:sldId id="322" r:id="rId9"/>
    <p:sldId id="287" r:id="rId10"/>
    <p:sldId id="289" r:id="rId11"/>
    <p:sldId id="307" r:id="rId12"/>
  </p:sldIdLst>
  <p:sldSz cx="7772400" cy="10058400"/>
  <p:notesSz cx="7010400" cy="9296400"/>
  <p:defaultTex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orient="horz" pos="804">
          <p15:clr>
            <a:srgbClr val="A4A3A4"/>
          </p15:clr>
        </p15:guide>
        <p15:guide id="3" orient="horz" pos="5759">
          <p15:clr>
            <a:srgbClr val="A4A3A4"/>
          </p15:clr>
        </p15:guide>
        <p15:guide id="4" orient="horz" pos="1241">
          <p15:clr>
            <a:srgbClr val="A4A3A4"/>
          </p15:clr>
        </p15:guide>
        <p15:guide id="5" pos="2448">
          <p15:clr>
            <a:srgbClr val="A4A3A4"/>
          </p15:clr>
        </p15:guide>
        <p15:guide id="6" pos="4606">
          <p15:clr>
            <a:srgbClr val="A4A3A4"/>
          </p15:clr>
        </p15:guide>
        <p15:guide id="7" pos="29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7" autoAdjust="0"/>
    <p:restoredTop sz="95097" autoAdjust="0"/>
  </p:normalViewPr>
  <p:slideViewPr>
    <p:cSldViewPr snapToGrid="0">
      <p:cViewPr varScale="1">
        <p:scale>
          <a:sx n="46" d="100"/>
          <a:sy n="46" d="100"/>
        </p:scale>
        <p:origin x="2176" y="32"/>
      </p:cViewPr>
      <p:guideLst>
        <p:guide orient="horz" pos="3168"/>
        <p:guide orient="horz" pos="804"/>
        <p:guide orient="horz" pos="5759"/>
        <p:guide orient="horz" pos="1241"/>
        <p:guide pos="2448"/>
        <p:guide pos="4606"/>
        <p:guide pos="2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snapToGrid="0" showGuides="1">
      <p:cViewPr varScale="1">
        <p:scale>
          <a:sx n="83" d="100"/>
          <a:sy n="83" d="100"/>
        </p:scale>
        <p:origin x="-3816" y="-78"/>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A44135-346D-4984-992A-2748774C843D}" type="datetimeFigureOut">
              <a:rPr lang="en-US" smtClean="0">
                <a:latin typeface="Arial" panose="020B0604020202020204" pitchFamily="34" charset="0"/>
              </a:rPr>
              <a:pPr/>
              <a:t>8/14/2024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AC5F6-A6E1-42E4-A9E7-356BF7413E45}"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274956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panose="020B0604020202020204" pitchFamily="34" charset="0"/>
              </a:defRPr>
            </a:lvl1pPr>
          </a:lstStyle>
          <a:p>
            <a:fld id="{69A07C00-4D30-4D5D-9A03-C91B9C1FD54F}" type="datetimeFigureOut">
              <a:rPr lang="en-US" smtClean="0"/>
              <a:pPr/>
              <a:t>8/14/2024</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panose="020B0604020202020204" pitchFamily="34" charset="0"/>
              </a:defRPr>
            </a:lvl1pPr>
          </a:lstStyle>
          <a:p>
            <a:fld id="{FB8132A0-C946-4BCE-B355-3FB5DF19E0D3}" type="slidenum">
              <a:rPr lang="en-US" smtClean="0"/>
              <a:pPr/>
              <a:t>‹#›</a:t>
            </a:fld>
            <a:endParaRPr lang="en-US" dirty="0"/>
          </a:p>
        </p:txBody>
      </p:sp>
    </p:spTree>
    <p:extLst>
      <p:ext uri="{BB962C8B-B14F-4D97-AF65-F5344CB8AC3E}">
        <p14:creationId xmlns:p14="http://schemas.microsoft.com/office/powerpoint/2010/main" val="646733796"/>
      </p:ext>
    </p:extLst>
  </p:cSld>
  <p:clrMap bg1="lt1" tx1="dk1" bg2="lt2" tx2="dk2" accent1="accent1" accent2="accent2" accent3="accent3" accent4="accent4" accent5="accent5" accent6="accent6" hlink="hlink" folHlink="folHlink"/>
  <p:notesStyle>
    <a:lvl1pPr marL="0" algn="l" defTabSz="1455542" rtl="0" eaLnBrk="1" latinLnBrk="0" hangingPunct="1">
      <a:defRPr sz="1900" kern="1200">
        <a:solidFill>
          <a:schemeClr val="tx1"/>
        </a:solidFill>
        <a:latin typeface="Arial" panose="020B0604020202020204" pitchFamily="34" charset="0"/>
        <a:ea typeface="+mn-ea"/>
        <a:cs typeface="+mn-cs"/>
      </a:defRPr>
    </a:lvl1pPr>
    <a:lvl2pPr marL="727771" algn="l" defTabSz="1455542" rtl="0" eaLnBrk="1" latinLnBrk="0" hangingPunct="1">
      <a:defRPr sz="1900" kern="1200">
        <a:solidFill>
          <a:schemeClr val="tx1"/>
        </a:solidFill>
        <a:latin typeface="Arial" panose="020B0604020202020204" pitchFamily="34" charset="0"/>
        <a:ea typeface="+mn-ea"/>
        <a:cs typeface="+mn-cs"/>
      </a:defRPr>
    </a:lvl2pPr>
    <a:lvl3pPr marL="1455542" algn="l" defTabSz="1455542" rtl="0" eaLnBrk="1" latinLnBrk="0" hangingPunct="1">
      <a:defRPr sz="1900" kern="1200">
        <a:solidFill>
          <a:schemeClr val="tx1"/>
        </a:solidFill>
        <a:latin typeface="Arial" panose="020B0604020202020204" pitchFamily="34" charset="0"/>
        <a:ea typeface="+mn-ea"/>
        <a:cs typeface="+mn-cs"/>
      </a:defRPr>
    </a:lvl3pPr>
    <a:lvl4pPr marL="2183313" algn="l" defTabSz="1455542" rtl="0" eaLnBrk="1" latinLnBrk="0" hangingPunct="1">
      <a:defRPr sz="1900" kern="1200">
        <a:solidFill>
          <a:schemeClr val="tx1"/>
        </a:solidFill>
        <a:latin typeface="Arial" panose="020B0604020202020204" pitchFamily="34" charset="0"/>
        <a:ea typeface="+mn-ea"/>
        <a:cs typeface="+mn-cs"/>
      </a:defRPr>
    </a:lvl4pPr>
    <a:lvl5pPr marL="2911084" algn="l" defTabSz="1455542" rtl="0" eaLnBrk="1" latinLnBrk="0" hangingPunct="1">
      <a:defRPr sz="1900" kern="1200">
        <a:solidFill>
          <a:schemeClr val="tx1"/>
        </a:solidFill>
        <a:latin typeface="Arial" panose="020B0604020202020204" pitchFamily="34" charset="0"/>
        <a:ea typeface="+mn-ea"/>
        <a:cs typeface="+mn-cs"/>
      </a:defRPr>
    </a:lvl5pPr>
    <a:lvl6pPr marL="3638855" algn="l" defTabSz="1455542" rtl="0" eaLnBrk="1" latinLnBrk="0" hangingPunct="1">
      <a:defRPr sz="1900" kern="1200">
        <a:solidFill>
          <a:schemeClr val="tx1"/>
        </a:solidFill>
        <a:latin typeface="+mn-lt"/>
        <a:ea typeface="+mn-ea"/>
        <a:cs typeface="+mn-cs"/>
      </a:defRPr>
    </a:lvl6pPr>
    <a:lvl7pPr marL="4366626" algn="l" defTabSz="1455542" rtl="0" eaLnBrk="1" latinLnBrk="0" hangingPunct="1">
      <a:defRPr sz="1900" kern="1200">
        <a:solidFill>
          <a:schemeClr val="tx1"/>
        </a:solidFill>
        <a:latin typeface="+mn-lt"/>
        <a:ea typeface="+mn-ea"/>
        <a:cs typeface="+mn-cs"/>
      </a:defRPr>
    </a:lvl7pPr>
    <a:lvl8pPr marL="5094397" algn="l" defTabSz="1455542" rtl="0" eaLnBrk="1" latinLnBrk="0" hangingPunct="1">
      <a:defRPr sz="1900" kern="1200">
        <a:solidFill>
          <a:schemeClr val="tx1"/>
        </a:solidFill>
        <a:latin typeface="+mn-lt"/>
        <a:ea typeface="+mn-ea"/>
        <a:cs typeface="+mn-cs"/>
      </a:defRPr>
    </a:lvl8pPr>
    <a:lvl9pPr marL="5822168" algn="l" defTabSz="1455542"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2159000" y="696913"/>
            <a:ext cx="2692400" cy="3486150"/>
          </a:xfrm>
          <a:ln/>
        </p:spPr>
      </p:sp>
      <p:sp>
        <p:nvSpPr>
          <p:cNvPr id="37891" name="Notes Placeholder 2"/>
          <p:cNvSpPr>
            <a:spLocks noGrp="1" noChangeArrowheads="1"/>
          </p:cNvSpPr>
          <p:nvPr>
            <p:ph type="body" idx="1"/>
          </p:nvPr>
        </p:nvSpPr>
        <p:spPr>
          <a:noFill/>
        </p:spPr>
        <p:txBody>
          <a:bodyPr/>
          <a:lstStyle/>
          <a:p>
            <a:endParaRPr lang="en-US" altLang="en-US" dirty="0">
              <a:latin typeface="Arial" charset="0"/>
              <a:ea typeface="ＭＳ Ｐゴシック" pitchFamily="34" charset="-128"/>
            </a:endParaRPr>
          </a:p>
        </p:txBody>
      </p:sp>
      <p:sp>
        <p:nvSpPr>
          <p:cNvPr id="37892"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68121EEE-E1B8-4348-8A84-61F5120F32EE}" type="slidenum">
              <a:rPr lang="en-US" altLang="en-US" sz="1200">
                <a:latin typeface="Calibri" pitchFamily="34" charset="0"/>
              </a:rPr>
              <a:pPr algn="r" eaLnBrk="1" hangingPunct="1"/>
              <a:t>2</a:t>
            </a:fld>
            <a:endParaRPr lang="en-US" alt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2159000" y="696913"/>
            <a:ext cx="2692400" cy="3486150"/>
          </a:xfrm>
          <a:ln/>
        </p:spPr>
      </p:sp>
      <p:sp>
        <p:nvSpPr>
          <p:cNvPr id="41987" name="Notes Placeholder 2"/>
          <p:cNvSpPr>
            <a:spLocks noGrp="1" noChangeArrowheads="1"/>
          </p:cNvSpPr>
          <p:nvPr>
            <p:ph type="body" idx="1"/>
          </p:nvPr>
        </p:nvSpPr>
        <p:spPr>
          <a:noFill/>
        </p:spPr>
        <p:txBody>
          <a:bodyPr/>
          <a:lstStyle/>
          <a:p>
            <a:endParaRPr lang="en-US" altLang="en-US" dirty="0">
              <a:latin typeface="Arial" charset="0"/>
              <a:ea typeface="ＭＳ Ｐゴシック" pitchFamily="34" charset="-128"/>
            </a:endParaRPr>
          </a:p>
        </p:txBody>
      </p:sp>
      <p:sp>
        <p:nvSpPr>
          <p:cNvPr id="41988"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0476F7FB-985C-4326-87A2-ED30F753A1F2}" type="slidenum">
              <a:rPr lang="en-US" altLang="en-US" sz="1200">
                <a:latin typeface="Calibri" pitchFamily="34" charset="0"/>
              </a:rPr>
              <a:pPr algn="r" eaLnBrk="1" hangingPunct="1"/>
              <a:t>3</a:t>
            </a:fld>
            <a:endParaRPr lang="en-US" altLang="en-US"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2159000" y="696913"/>
            <a:ext cx="2692400" cy="3486150"/>
          </a:xfrm>
          <a:ln/>
        </p:spPr>
      </p:sp>
      <p:sp>
        <p:nvSpPr>
          <p:cNvPr id="41987" name="Notes Placeholder 2"/>
          <p:cNvSpPr>
            <a:spLocks noGrp="1" noChangeArrowheads="1"/>
          </p:cNvSpPr>
          <p:nvPr>
            <p:ph type="body" idx="1"/>
          </p:nvPr>
        </p:nvSpPr>
        <p:spPr>
          <a:noFill/>
        </p:spPr>
        <p:txBody>
          <a:bodyPr/>
          <a:lstStyle/>
          <a:p>
            <a:endParaRPr lang="en-US" altLang="en-US" dirty="0">
              <a:latin typeface="Arial" charset="0"/>
              <a:ea typeface="ＭＳ Ｐゴシック" pitchFamily="34" charset="-128"/>
            </a:endParaRPr>
          </a:p>
        </p:txBody>
      </p:sp>
      <p:sp>
        <p:nvSpPr>
          <p:cNvPr id="41988"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0476F7FB-985C-4326-87A2-ED30F753A1F2}" type="slidenum">
              <a:rPr lang="en-US" altLang="en-US" sz="1200">
                <a:latin typeface="Calibri" pitchFamily="34" charset="0"/>
              </a:rPr>
              <a:pPr algn="r" eaLnBrk="1" hangingPunct="1"/>
              <a:t>4</a:t>
            </a:fld>
            <a:endParaRPr lang="en-US" altLang="en-US" sz="1200" dirty="0">
              <a:latin typeface="Calibri" pitchFamily="34" charset="0"/>
            </a:endParaRPr>
          </a:p>
        </p:txBody>
      </p:sp>
    </p:spTree>
    <p:extLst>
      <p:ext uri="{BB962C8B-B14F-4D97-AF65-F5344CB8AC3E}">
        <p14:creationId xmlns:p14="http://schemas.microsoft.com/office/powerpoint/2010/main" val="105647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2159000" y="696913"/>
            <a:ext cx="2692400" cy="3486150"/>
          </a:xfrm>
          <a:ln/>
        </p:spPr>
      </p:sp>
      <p:sp>
        <p:nvSpPr>
          <p:cNvPr id="43011" name="Notes Placeholder 2"/>
          <p:cNvSpPr>
            <a:spLocks noGrp="1" noChangeArrowheads="1"/>
          </p:cNvSpPr>
          <p:nvPr>
            <p:ph type="body" idx="1"/>
          </p:nvPr>
        </p:nvSpPr>
        <p:spPr>
          <a:noFill/>
        </p:spPr>
        <p:txBody>
          <a:bodyPr/>
          <a:lstStyle/>
          <a:p>
            <a:endParaRPr lang="en-US" altLang="en-US" dirty="0">
              <a:latin typeface="Arial" charset="0"/>
              <a:ea typeface="ＭＳ Ｐゴシック" pitchFamily="34" charset="-128"/>
            </a:endParaRPr>
          </a:p>
        </p:txBody>
      </p:sp>
      <p:sp>
        <p:nvSpPr>
          <p:cNvPr id="43012"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EC5F7A97-4BBA-4505-A7F5-F17F3CEA94D4}" type="slidenum">
              <a:rPr lang="en-US" altLang="en-US" sz="1200">
                <a:latin typeface="Calibri" pitchFamily="34" charset="0"/>
              </a:rPr>
              <a:pPr algn="r" eaLnBrk="1" hangingPunct="1"/>
              <a:t>5</a:t>
            </a:fld>
            <a:endParaRPr lang="en-US" altLang="en-US"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159000" y="696913"/>
            <a:ext cx="2692400" cy="3486150"/>
          </a:xfrm>
          <a:ln/>
        </p:spPr>
      </p:sp>
      <p:sp>
        <p:nvSpPr>
          <p:cNvPr id="45059" name="Notes Placeholder 2"/>
          <p:cNvSpPr>
            <a:spLocks noGrp="1" noChangeArrowheads="1"/>
          </p:cNvSpPr>
          <p:nvPr>
            <p:ph type="body" idx="1"/>
          </p:nvPr>
        </p:nvSpPr>
        <p:spPr>
          <a:noFill/>
        </p:spPr>
        <p:txBody>
          <a:bodyPr>
            <a:normAutofit/>
          </a:bodyPr>
          <a:lstStyle/>
          <a:p>
            <a:endParaRPr lang="en-US" altLang="en-US" dirty="0">
              <a:latin typeface="Arial" charset="0"/>
              <a:ea typeface="ＭＳ Ｐゴシック" pitchFamily="34" charset="-128"/>
              <a:cs typeface="Arial"/>
            </a:endParaRPr>
          </a:p>
        </p:txBody>
      </p:sp>
      <p:sp>
        <p:nvSpPr>
          <p:cNvPr id="45060"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B2219DFC-ED6E-4380-AA39-ACC89772DAD1}" type="slidenum">
              <a:rPr lang="en-US" altLang="en-US" sz="1200">
                <a:latin typeface="Calibri" pitchFamily="34" charset="0"/>
              </a:rPr>
              <a:pPr algn="r" eaLnBrk="1" hangingPunct="1"/>
              <a:t>6</a:t>
            </a:fld>
            <a:endParaRPr lang="en-US" altLang="en-US" sz="12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2159000" y="696913"/>
            <a:ext cx="2692400" cy="3486150"/>
          </a:xfrm>
          <a:ln/>
        </p:spPr>
      </p:sp>
      <p:sp>
        <p:nvSpPr>
          <p:cNvPr id="62467" name="Notes Placeholder 2"/>
          <p:cNvSpPr>
            <a:spLocks noGrp="1"/>
          </p:cNvSpPr>
          <p:nvPr>
            <p:ph type="body" idx="1"/>
          </p:nvPr>
        </p:nvSpPr>
        <p:spPr>
          <a:noFill/>
        </p:spPr>
        <p:txBody>
          <a:bodyPr/>
          <a:lstStyle/>
          <a:p>
            <a:pPr fontAlgn="base"/>
            <a:endParaRPr lang="en-US" sz="1900" kern="1200" dirty="0">
              <a:solidFill>
                <a:schemeClr val="tx1"/>
              </a:solidFill>
              <a:effectLst/>
              <a:latin typeface="Arial" panose="020B0604020202020204" pitchFamily="34" charset="0"/>
              <a:ea typeface="+mn-ea"/>
              <a:cs typeface="+mn-cs"/>
            </a:endParaRPr>
          </a:p>
        </p:txBody>
      </p:sp>
      <p:sp>
        <p:nvSpPr>
          <p:cNvPr id="62468" name="Slide Number Placeholder 3"/>
          <p:cNvSpPr txBox="1">
            <a:spLocks noGrp="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6" tIns="46569" rIns="93136" bIns="46569" anchor="b"/>
          <a:lstStyle>
            <a:lvl1pPr defTabSz="481013">
              <a:spcBef>
                <a:spcPct val="30000"/>
              </a:spcBef>
              <a:defRPr sz="1200">
                <a:solidFill>
                  <a:schemeClr val="tx1"/>
                </a:solidFill>
                <a:latin typeface="Arial" charset="0"/>
                <a:ea typeface="ＭＳ Ｐゴシック" pitchFamily="34" charset="-128"/>
              </a:defRPr>
            </a:lvl1pPr>
            <a:lvl2pPr marL="742950" indent="-285750" defTabSz="481013">
              <a:spcBef>
                <a:spcPct val="30000"/>
              </a:spcBef>
              <a:defRPr sz="1200">
                <a:solidFill>
                  <a:schemeClr val="tx1"/>
                </a:solidFill>
                <a:latin typeface="Arial" charset="0"/>
                <a:ea typeface="ＭＳ Ｐゴシック" pitchFamily="34" charset="-128"/>
              </a:defRPr>
            </a:lvl2pPr>
            <a:lvl3pPr marL="1143000" indent="-228600" defTabSz="481013">
              <a:spcBef>
                <a:spcPct val="30000"/>
              </a:spcBef>
              <a:defRPr sz="1200">
                <a:solidFill>
                  <a:schemeClr val="tx1"/>
                </a:solidFill>
                <a:latin typeface="Arial" charset="0"/>
                <a:ea typeface="ＭＳ Ｐゴシック" pitchFamily="34" charset="-128"/>
              </a:defRPr>
            </a:lvl3pPr>
            <a:lvl4pPr marL="1600200" indent="-228600" defTabSz="481013">
              <a:spcBef>
                <a:spcPct val="30000"/>
              </a:spcBef>
              <a:defRPr sz="1200">
                <a:solidFill>
                  <a:schemeClr val="tx1"/>
                </a:solidFill>
                <a:latin typeface="Arial" charset="0"/>
                <a:ea typeface="ＭＳ Ｐゴシック" pitchFamily="34" charset="-128"/>
              </a:defRPr>
            </a:lvl4pPr>
            <a:lvl5pPr marL="2057400" indent="-228600" defTabSz="481013">
              <a:spcBef>
                <a:spcPct val="30000"/>
              </a:spcBef>
              <a:defRPr sz="1200">
                <a:solidFill>
                  <a:schemeClr val="tx1"/>
                </a:solidFill>
                <a:latin typeface="Arial" charset="0"/>
                <a:ea typeface="ＭＳ Ｐゴシック" pitchFamily="34" charset="-128"/>
              </a:defRPr>
            </a:lvl5pPr>
            <a:lvl6pPr marL="2514600" indent="-228600" defTabSz="4810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481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481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481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B3AA2442-3E52-4CCD-8EE5-9F5C3869AC7A}" type="slidenum">
              <a:rPr lang="en-US" altLang="en-US">
                <a:solidFill>
                  <a:srgbClr val="646D72"/>
                </a:solidFill>
                <a:latin typeface="Calibri" pitchFamily="34" charset="0"/>
              </a:rPr>
              <a:pPr algn="r" eaLnBrk="1" hangingPunct="1">
                <a:spcBef>
                  <a:spcPct val="0"/>
                </a:spcBef>
              </a:pPr>
              <a:t>7</a:t>
            </a:fld>
            <a:endParaRPr lang="en-US" altLang="en-US" dirty="0">
              <a:solidFill>
                <a:srgbClr val="646D72"/>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range">
    <p:spTree>
      <p:nvGrpSpPr>
        <p:cNvPr id="1" name=""/>
        <p:cNvGrpSpPr/>
        <p:nvPr/>
      </p:nvGrpSpPr>
      <p:grpSpPr>
        <a:xfrm>
          <a:off x="0" y="0"/>
          <a:ext cx="0" cy="0"/>
          <a:chOff x="0" y="0"/>
          <a:chExt cx="0" cy="0"/>
        </a:xfrm>
      </p:grpSpPr>
      <p:sp>
        <p:nvSpPr>
          <p:cNvPr id="4" name="Rectangle 3"/>
          <p:cNvSpPr/>
          <p:nvPr userDrawn="1"/>
        </p:nvSpPr>
        <p:spPr bwMode="gray">
          <a:xfrm>
            <a:off x="0" y="3334871"/>
            <a:ext cx="6305550" cy="163157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9" name="Rectangle 8"/>
          <p:cNvSpPr/>
          <p:nvPr userDrawn="1"/>
        </p:nvSpPr>
        <p:spPr bwMode="gray">
          <a:xfrm>
            <a:off x="0" y="2055813"/>
            <a:ext cx="6305550" cy="1279058"/>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 name="Title 1"/>
          <p:cNvSpPr>
            <a:spLocks noGrp="1"/>
          </p:cNvSpPr>
          <p:nvPr>
            <p:ph type="title" hasCustomPrompt="1"/>
          </p:nvPr>
        </p:nvSpPr>
        <p:spPr bwMode="gray">
          <a:xfrm>
            <a:off x="1035051" y="2424314"/>
            <a:ext cx="5029200" cy="775597"/>
          </a:xfrm>
        </p:spPr>
        <p:txBody>
          <a:bodyPr/>
          <a:lstStyle>
            <a:lvl1pPr>
              <a:lnSpc>
                <a:spcPct val="90000"/>
              </a:lnSpc>
              <a:defRPr sz="2800" baseline="0">
                <a:solidFill>
                  <a:schemeClr val="bg1"/>
                </a:solidFill>
              </a:defRPr>
            </a:lvl1pPr>
          </a:lstStyle>
          <a:p>
            <a:r>
              <a:rPr lang="en-US" dirty="0"/>
              <a:t>Document title – Arial 28pt regular; Use sentence case</a:t>
            </a:r>
          </a:p>
        </p:txBody>
      </p:sp>
      <p:sp>
        <p:nvSpPr>
          <p:cNvPr id="5" name="Rectangle 4"/>
          <p:cNvSpPr/>
          <p:nvPr userDrawn="1"/>
        </p:nvSpPr>
        <p:spPr bwMode="gray">
          <a:xfrm>
            <a:off x="0" y="4390101"/>
            <a:ext cx="7772400" cy="246888"/>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63946" y="263947"/>
            <a:ext cx="2341158" cy="983679"/>
          </a:xfrm>
          <a:prstGeom prst="rect">
            <a:avLst/>
          </a:prstGeom>
          <a:noFill/>
          <a:ln>
            <a:noFill/>
          </a:ln>
        </p:spPr>
      </p:pic>
      <p:sp>
        <p:nvSpPr>
          <p:cNvPr id="14" name="Text Placeholder 13"/>
          <p:cNvSpPr>
            <a:spLocks noGrp="1"/>
          </p:cNvSpPr>
          <p:nvPr>
            <p:ph type="body" sz="quarter" idx="10" hasCustomPrompt="1"/>
          </p:nvPr>
        </p:nvSpPr>
        <p:spPr bwMode="gray">
          <a:xfrm>
            <a:off x="1035050" y="3436327"/>
            <a:ext cx="5029200" cy="184666"/>
          </a:xfrm>
        </p:spPr>
        <p:txBody>
          <a:bodyPr/>
          <a:lstStyle>
            <a:lvl1pPr marL="0" indent="0">
              <a:spcBef>
                <a:spcPts val="0"/>
              </a:spcBef>
              <a:buFontTx/>
              <a:buNone/>
              <a:defRPr sz="1200">
                <a:solidFill>
                  <a:schemeClr val="tx1"/>
                </a:solidFill>
              </a:defRPr>
            </a:lvl1pPr>
            <a:lvl2pPr marL="112713" indent="0">
              <a:buFontTx/>
              <a:buNone/>
              <a:defRPr sz="1200">
                <a:solidFill>
                  <a:schemeClr val="tx1"/>
                </a:solidFill>
              </a:defRPr>
            </a:lvl2pPr>
            <a:lvl3pPr marL="230187" indent="0">
              <a:buFontTx/>
              <a:buNone/>
              <a:defRPr sz="1200">
                <a:solidFill>
                  <a:schemeClr val="tx1"/>
                </a:solidFill>
              </a:defRPr>
            </a:lvl3pPr>
            <a:lvl4pPr marL="342900" indent="0">
              <a:buFontTx/>
              <a:buNone/>
              <a:defRPr sz="1200">
                <a:solidFill>
                  <a:schemeClr val="tx1"/>
                </a:solidFill>
              </a:defRPr>
            </a:lvl4pPr>
            <a:lvl5pPr marL="458787" indent="0">
              <a:buFontTx/>
              <a:buNone/>
              <a:defRPr sz="1200">
                <a:solidFill>
                  <a:schemeClr val="tx1"/>
                </a:solidFill>
              </a:defRPr>
            </a:lvl5pPr>
          </a:lstStyle>
          <a:p>
            <a:pPr lvl="0"/>
            <a:r>
              <a:rPr lang="en-US" dirty="0"/>
              <a:t>Document subtitle – Arial 12pt regular, use sentence Case</a:t>
            </a:r>
          </a:p>
        </p:txBody>
      </p:sp>
      <p:sp>
        <p:nvSpPr>
          <p:cNvPr id="16" name="Picture Placeholder 15"/>
          <p:cNvSpPr>
            <a:spLocks noGrp="1"/>
          </p:cNvSpPr>
          <p:nvPr>
            <p:ph type="pic" sz="quarter" idx="11" hasCustomPrompt="1"/>
          </p:nvPr>
        </p:nvSpPr>
        <p:spPr bwMode="gray">
          <a:xfrm>
            <a:off x="0" y="4965700"/>
            <a:ext cx="6305550" cy="3430588"/>
          </a:xfrm>
        </p:spPr>
        <p:txBody>
          <a:bodyPr lIns="640080" rIns="640080" anchor="ctr">
            <a:noAutofit/>
          </a:bodyPr>
          <a:lstStyle>
            <a:lvl1pPr marL="0" indent="0" algn="ctr">
              <a:buNone/>
              <a:defRPr sz="1200" b="1"/>
            </a:lvl1pPr>
          </a:lstStyle>
          <a:p>
            <a:r>
              <a:rPr lang="en-US" dirty="0"/>
              <a:t>Insert photo relevant to topic being presented. A vast photo library is available via the Marketing Content Library (MCL) at the following:</a:t>
            </a:r>
            <a:br>
              <a:rPr lang="en-US" dirty="0"/>
            </a:br>
            <a:r>
              <a:rPr lang="en-US" dirty="0"/>
              <a:t>https://library.optum.com/</a:t>
            </a:r>
            <a:br>
              <a:rPr lang="en-US" dirty="0"/>
            </a:br>
            <a:br>
              <a:rPr lang="en-US" dirty="0"/>
            </a:br>
            <a:br>
              <a:rPr lang="en-US" dirty="0"/>
            </a:br>
            <a:br>
              <a:rPr lang="en-US" dirty="0"/>
            </a:br>
            <a:r>
              <a:rPr lang="en-US" dirty="0"/>
              <a:t>Directions for requesting access are on the log-in screen.</a:t>
            </a:r>
            <a:br>
              <a:rPr lang="en-US" dirty="0"/>
            </a:br>
            <a:br>
              <a:rPr lang="en-US" dirty="0"/>
            </a:br>
            <a:endParaRPr lang="en-US" dirty="0"/>
          </a:p>
        </p:txBody>
      </p:sp>
    </p:spTree>
    <p:extLst>
      <p:ext uri="{BB962C8B-B14F-4D97-AF65-F5344CB8AC3E}">
        <p14:creationId xmlns:p14="http://schemas.microsoft.com/office/powerpoint/2010/main" val="584816990"/>
      </p:ext>
    </p:extLst>
  </p:cSld>
  <p:clrMapOvr>
    <a:masterClrMapping/>
  </p:clrMapOvr>
  <p:extLst>
    <p:ext uri="{DCECCB84-F9BA-43D5-87BE-67443E8EF086}">
      <p15:sldGuideLst xmlns:p15="http://schemas.microsoft.com/office/powerpoint/2012/main">
        <p15:guide id="1" orient="horz" pos="5289" userDrawn="1">
          <p15:clr>
            <a:srgbClr val="FBAE40"/>
          </p15:clr>
        </p15:guide>
        <p15:guide id="3" pos="652" userDrawn="1">
          <p15:clr>
            <a:srgbClr val="C35EA4"/>
          </p15:clr>
        </p15:guide>
        <p15:guide id="4" pos="39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p:nvPr userDrawn="1"/>
        </p:nvSpPr>
        <p:spPr bwMode="gray">
          <a:xfrm>
            <a:off x="-1" y="900759"/>
            <a:ext cx="5065714" cy="777240"/>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68306" y="84188"/>
            <a:ext cx="1771254" cy="744225"/>
          </a:xfrm>
          <a:prstGeom prst="rect">
            <a:avLst/>
          </a:prstGeom>
        </p:spPr>
      </p:pic>
      <p:sp>
        <p:nvSpPr>
          <p:cNvPr id="8" name="Title 1"/>
          <p:cNvSpPr>
            <a:spLocks noGrp="1"/>
          </p:cNvSpPr>
          <p:nvPr>
            <p:ph type="title" hasCustomPrompt="1"/>
          </p:nvPr>
        </p:nvSpPr>
        <p:spPr bwMode="gray">
          <a:xfrm>
            <a:off x="752475" y="1012380"/>
            <a:ext cx="4114800" cy="553998"/>
          </a:xfrm>
        </p:spPr>
        <p:txBody>
          <a:bodyPr anchor="t" anchorCtr="0"/>
          <a:lstStyle>
            <a:lvl1pPr>
              <a:lnSpc>
                <a:spcPct val="90000"/>
              </a:lnSpc>
              <a:defRPr>
                <a:solidFill>
                  <a:schemeClr val="bg1"/>
                </a:solidFill>
              </a:defRPr>
            </a:lvl1pPr>
          </a:lstStyle>
          <a:p>
            <a:r>
              <a:rPr lang="en-US" dirty="0"/>
              <a:t>Document title – Arial 20pt regular; Use sentence case</a:t>
            </a:r>
          </a:p>
        </p:txBody>
      </p:sp>
      <p:sp>
        <p:nvSpPr>
          <p:cNvPr id="14" name="Rectangle 13"/>
          <p:cNvSpPr/>
          <p:nvPr userDrawn="1"/>
        </p:nvSpPr>
        <p:spPr bwMode="gray">
          <a:xfrm>
            <a:off x="-1" y="1712692"/>
            <a:ext cx="7772401" cy="182880"/>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5" name="Rectangle 4"/>
          <p:cNvSpPr/>
          <p:nvPr userDrawn="1"/>
        </p:nvSpPr>
        <p:spPr bwMode="gray">
          <a:xfrm>
            <a:off x="6886575" y="9409113"/>
            <a:ext cx="647700" cy="3810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2" name="Footer Placeholder 2"/>
          <p:cNvSpPr>
            <a:spLocks noGrp="1"/>
          </p:cNvSpPr>
          <p:nvPr>
            <p:ph type="ftr" sz="quarter" idx="3"/>
          </p:nvPr>
        </p:nvSpPr>
        <p:spPr>
          <a:xfrm>
            <a:off x="758825" y="9738110"/>
            <a:ext cx="4825111" cy="184666"/>
          </a:xfrm>
          <a:prstGeom prst="rect">
            <a:avLst/>
          </a:prstGeom>
          <a:noFill/>
        </p:spPr>
        <p:txBody>
          <a:bodyPr wrap="square" lIns="0" tIns="0" rIns="0" bIns="0" rtlCol="0">
            <a:spAutoFit/>
          </a:bodyPr>
          <a:lstStyle>
            <a:lvl1pPr>
              <a:defRPr kumimoji="0" lang="en-US" sz="600" b="0" i="0" u="none" strike="noStrike" cap="none" spc="0" normalizeH="0" baseline="0" smtClean="0">
                <a:ln>
                  <a:noFill/>
                </a:ln>
                <a:effectLst/>
                <a:uLnTx/>
                <a:uFillTx/>
              </a:defRPr>
            </a:lvl1pPr>
          </a:lstStyle>
          <a:p>
            <a:r>
              <a:rPr lang="en-US" dirty="0"/>
              <a:t>Do not reproduce, transmit or modify the content set forth herein in any form or by any means without written permission of UnitedHealthcare. © 2020 United HealthCare Services, Inc. All rights reserved.</a:t>
            </a:r>
          </a:p>
        </p:txBody>
      </p:sp>
      <p:sp>
        <p:nvSpPr>
          <p:cNvPr id="23" name="Slide Number Placeholder 5"/>
          <p:cNvSpPr txBox="1">
            <a:spLocks/>
          </p:cNvSpPr>
          <p:nvPr userDrawn="1"/>
        </p:nvSpPr>
        <p:spPr bwMode="gray">
          <a:xfrm>
            <a:off x="6577014" y="9630389"/>
            <a:ext cx="739886" cy="123111"/>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r"/>
            <a:r>
              <a:rPr lang="en-US" sz="800" dirty="0">
                <a:solidFill>
                  <a:schemeClr val="tx1"/>
                </a:solidFill>
              </a:rPr>
              <a:t>Page </a:t>
            </a:r>
            <a:fld id="{D1524D41-16DC-4D92-9EF9-071B213BE0F5}" type="slidenum">
              <a:rPr lang="en-US" sz="800" smtClean="0">
                <a:solidFill>
                  <a:schemeClr val="tx1"/>
                </a:solidFill>
              </a:rPr>
              <a:pPr algn="r"/>
              <a:t>‹#›</a:t>
            </a:fld>
            <a:endParaRPr lang="en-US" sz="800" dirty="0">
              <a:solidFill>
                <a:schemeClr val="tx1"/>
              </a:solidFill>
            </a:endParaRPr>
          </a:p>
        </p:txBody>
      </p:sp>
    </p:spTree>
    <p:extLst>
      <p:ext uri="{BB962C8B-B14F-4D97-AF65-F5344CB8AC3E}">
        <p14:creationId xmlns:p14="http://schemas.microsoft.com/office/powerpoint/2010/main" val="4238898392"/>
      </p:ext>
    </p:extLst>
  </p:cSld>
  <p:clrMapOvr>
    <a:masterClrMapping/>
  </p:clrMapOvr>
  <p:extLst>
    <p:ext uri="{DCECCB84-F9BA-43D5-87BE-67443E8EF086}">
      <p15:sldGuideLst xmlns:p15="http://schemas.microsoft.com/office/powerpoint/2012/main">
        <p15:guide id="1" orient="horz" pos="1792" userDrawn="1">
          <p15:clr>
            <a:srgbClr val="FBAE40"/>
          </p15:clr>
        </p15:guide>
        <p15:guide id="2" pos="1888">
          <p15:clr>
            <a:srgbClr val="FBAE40"/>
          </p15:clr>
        </p15:guide>
        <p15:guide id="3" pos="475" userDrawn="1">
          <p15:clr>
            <a:srgbClr val="C35EA4"/>
          </p15:clr>
        </p15:guide>
        <p15:guide id="4" pos="1777">
          <p15:clr>
            <a:srgbClr val="FBAE40"/>
          </p15:clr>
        </p15:guide>
        <p15:guide id="5" pos="3191">
          <p15:clr>
            <a:srgbClr val="FBAE40"/>
          </p15:clr>
        </p15:guide>
        <p15:guide id="6" pos="3302">
          <p15:clr>
            <a:srgbClr val="FBAE40"/>
          </p15:clr>
        </p15:guide>
        <p15:guide id="7" orient="horz" pos="57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bwMode="gray">
          <a:xfrm>
            <a:off x="-1" y="900759"/>
            <a:ext cx="5065714" cy="777240"/>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68306" y="84188"/>
            <a:ext cx="1771254" cy="744225"/>
          </a:xfrm>
          <a:prstGeom prst="rect">
            <a:avLst/>
          </a:prstGeom>
        </p:spPr>
      </p:pic>
      <p:sp>
        <p:nvSpPr>
          <p:cNvPr id="8" name="Title 1"/>
          <p:cNvSpPr>
            <a:spLocks noGrp="1"/>
          </p:cNvSpPr>
          <p:nvPr>
            <p:ph type="title" hasCustomPrompt="1"/>
          </p:nvPr>
        </p:nvSpPr>
        <p:spPr bwMode="gray">
          <a:xfrm>
            <a:off x="752475" y="1012380"/>
            <a:ext cx="4114800" cy="553998"/>
          </a:xfrm>
        </p:spPr>
        <p:txBody>
          <a:bodyPr anchor="t" anchorCtr="0"/>
          <a:lstStyle>
            <a:lvl1pPr>
              <a:lnSpc>
                <a:spcPct val="90000"/>
              </a:lnSpc>
              <a:defRPr>
                <a:solidFill>
                  <a:schemeClr val="bg1"/>
                </a:solidFill>
              </a:defRPr>
            </a:lvl1pPr>
          </a:lstStyle>
          <a:p>
            <a:r>
              <a:rPr lang="en-US" dirty="0"/>
              <a:t>Document title – Arial 20pt regular; Use sentence case</a:t>
            </a:r>
          </a:p>
        </p:txBody>
      </p:sp>
      <p:sp>
        <p:nvSpPr>
          <p:cNvPr id="14" name="Rectangle 13"/>
          <p:cNvSpPr/>
          <p:nvPr userDrawn="1"/>
        </p:nvSpPr>
        <p:spPr bwMode="gray">
          <a:xfrm>
            <a:off x="-1" y="1712692"/>
            <a:ext cx="7772401" cy="182880"/>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5" name="Rectangle 4"/>
          <p:cNvSpPr/>
          <p:nvPr userDrawn="1"/>
        </p:nvSpPr>
        <p:spPr bwMode="gray">
          <a:xfrm>
            <a:off x="6886575" y="9409113"/>
            <a:ext cx="647700" cy="3810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2" name="Footer Placeholder 2"/>
          <p:cNvSpPr>
            <a:spLocks noGrp="1"/>
          </p:cNvSpPr>
          <p:nvPr>
            <p:ph type="ftr" sz="quarter" idx="3"/>
          </p:nvPr>
        </p:nvSpPr>
        <p:spPr>
          <a:xfrm>
            <a:off x="758825" y="9738111"/>
            <a:ext cx="4800727" cy="182880"/>
          </a:xfrm>
          <a:prstGeom prst="rect">
            <a:avLst/>
          </a:prstGeom>
          <a:noFill/>
        </p:spPr>
        <p:txBody>
          <a:bodyPr wrap="square" lIns="0" tIns="0" rIns="0" bIns="0" rtlCol="0">
            <a:spAutoFit/>
          </a:bodyPr>
          <a:lstStyle>
            <a:lvl1pPr>
              <a:defRPr kumimoji="0" lang="en-US" sz="600" b="0" i="0" u="none" strike="noStrike" cap="none" spc="0" normalizeH="0" baseline="0" smtClean="0">
                <a:ln>
                  <a:noFill/>
                </a:ln>
                <a:effectLst/>
                <a:uLnTx/>
                <a:uFillTx/>
              </a:defRPr>
            </a:lvl1pPr>
          </a:lstStyle>
          <a:p>
            <a:r>
              <a:rPr lang="en-US" dirty="0"/>
              <a:t>Do not reproduce, transmit or modify the content set forth herein in any form or by any means without written permission of UnitedHealthcare. © 2020 United HealthCare Services, Inc. All rights reserved.</a:t>
            </a:r>
          </a:p>
        </p:txBody>
      </p:sp>
      <p:sp>
        <p:nvSpPr>
          <p:cNvPr id="23" name="Slide Number Placeholder 5"/>
          <p:cNvSpPr txBox="1">
            <a:spLocks/>
          </p:cNvSpPr>
          <p:nvPr userDrawn="1"/>
        </p:nvSpPr>
        <p:spPr bwMode="gray">
          <a:xfrm>
            <a:off x="6577014" y="9630389"/>
            <a:ext cx="739886" cy="123111"/>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r"/>
            <a:r>
              <a:rPr lang="en-US" sz="800" dirty="0">
                <a:solidFill>
                  <a:schemeClr val="tx1"/>
                </a:solidFill>
              </a:rPr>
              <a:t>Page </a:t>
            </a:r>
            <a:fld id="{D1524D41-16DC-4D92-9EF9-071B213BE0F5}" type="slidenum">
              <a:rPr lang="en-US" sz="800" smtClean="0">
                <a:solidFill>
                  <a:schemeClr val="tx1"/>
                </a:solidFill>
              </a:rPr>
              <a:pPr algn="r"/>
              <a:t>‹#›</a:t>
            </a:fld>
            <a:endParaRPr lang="en-US" sz="800" dirty="0">
              <a:solidFill>
                <a:schemeClr val="tx1"/>
              </a:solidFill>
            </a:endParaRPr>
          </a:p>
        </p:txBody>
      </p:sp>
    </p:spTree>
    <p:extLst>
      <p:ext uri="{BB962C8B-B14F-4D97-AF65-F5344CB8AC3E}">
        <p14:creationId xmlns:p14="http://schemas.microsoft.com/office/powerpoint/2010/main" val="2890257895"/>
      </p:ext>
    </p:extLst>
  </p:cSld>
  <p:clrMapOvr>
    <a:masterClrMapping/>
  </p:clrMapOvr>
  <p:extLst>
    <p:ext uri="{DCECCB84-F9BA-43D5-87BE-67443E8EF086}">
      <p15:sldGuideLst xmlns:p15="http://schemas.microsoft.com/office/powerpoint/2012/main">
        <p15:guide id="1" orient="horz" pos="1792">
          <p15:clr>
            <a:srgbClr val="FBAE40"/>
          </p15:clr>
        </p15:guide>
        <p15:guide id="2" pos="1888">
          <p15:clr>
            <a:srgbClr val="FBAE40"/>
          </p15:clr>
        </p15:guide>
        <p15:guide id="3" pos="475">
          <p15:clr>
            <a:srgbClr val="C35EA4"/>
          </p15:clr>
        </p15:guide>
        <p15:guide id="4" pos="1777">
          <p15:clr>
            <a:srgbClr val="FBAE40"/>
          </p15:clr>
        </p15:guide>
        <p15:guide id="5" pos="3191">
          <p15:clr>
            <a:srgbClr val="FBAE40"/>
          </p15:clr>
        </p15:guide>
        <p15:guide id="6" pos="3302">
          <p15:clr>
            <a:srgbClr val="FBAE40"/>
          </p15:clr>
        </p15:guide>
        <p15:guide id="7" orient="horz" pos="575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6" name="Rectangle 5"/>
          <p:cNvSpPr/>
          <p:nvPr userDrawn="1"/>
        </p:nvSpPr>
        <p:spPr bwMode="gray">
          <a:xfrm>
            <a:off x="-1" y="900759"/>
            <a:ext cx="5065714" cy="777240"/>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68306" y="84188"/>
            <a:ext cx="1771254" cy="744225"/>
          </a:xfrm>
          <a:prstGeom prst="rect">
            <a:avLst/>
          </a:prstGeom>
        </p:spPr>
      </p:pic>
      <p:sp>
        <p:nvSpPr>
          <p:cNvPr id="8" name="Title 1"/>
          <p:cNvSpPr>
            <a:spLocks noGrp="1"/>
          </p:cNvSpPr>
          <p:nvPr>
            <p:ph type="title" hasCustomPrompt="1"/>
          </p:nvPr>
        </p:nvSpPr>
        <p:spPr bwMode="gray">
          <a:xfrm>
            <a:off x="752475" y="1014984"/>
            <a:ext cx="4114800" cy="276999"/>
          </a:xfrm>
        </p:spPr>
        <p:txBody>
          <a:bodyPr anchor="t" anchorCtr="0"/>
          <a:lstStyle>
            <a:lvl1pPr>
              <a:lnSpc>
                <a:spcPct val="90000"/>
              </a:lnSpc>
              <a:defRPr>
                <a:solidFill>
                  <a:schemeClr val="bg1"/>
                </a:solidFill>
              </a:defRPr>
            </a:lvl1pPr>
          </a:lstStyle>
          <a:p>
            <a:r>
              <a:rPr lang="en-US" dirty="0"/>
              <a:t>Document title – Arial 20pt regular</a:t>
            </a:r>
          </a:p>
        </p:txBody>
      </p:sp>
      <p:sp>
        <p:nvSpPr>
          <p:cNvPr id="14" name="Rectangle 13"/>
          <p:cNvSpPr/>
          <p:nvPr userDrawn="1"/>
        </p:nvSpPr>
        <p:spPr bwMode="gray">
          <a:xfrm>
            <a:off x="-1" y="1712692"/>
            <a:ext cx="7772401" cy="182880"/>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5" name="Rectangle 4"/>
          <p:cNvSpPr/>
          <p:nvPr userDrawn="1"/>
        </p:nvSpPr>
        <p:spPr bwMode="gray">
          <a:xfrm>
            <a:off x="6886575" y="9409113"/>
            <a:ext cx="647700" cy="3810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2" name="Text Placeholder 4"/>
          <p:cNvSpPr>
            <a:spLocks noGrp="1"/>
          </p:cNvSpPr>
          <p:nvPr>
            <p:ph type="body" sz="quarter" idx="25" hasCustomPrompt="1"/>
          </p:nvPr>
        </p:nvSpPr>
        <p:spPr bwMode="gray">
          <a:xfrm>
            <a:off x="752475" y="1379501"/>
            <a:ext cx="4114800" cy="153888"/>
          </a:xfrm>
        </p:spPr>
        <p:txBody>
          <a:bodyPr/>
          <a:lstStyle>
            <a:lvl1pPr marL="0" indent="0">
              <a:spcBef>
                <a:spcPts val="0"/>
              </a:spcBef>
              <a:buNone/>
              <a:defRPr sz="10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Document subtitle – Arial 10pt regular, use sentence Case</a:t>
            </a:r>
          </a:p>
        </p:txBody>
      </p:sp>
      <p:sp>
        <p:nvSpPr>
          <p:cNvPr id="22" name="Footer Placeholder 2"/>
          <p:cNvSpPr>
            <a:spLocks noGrp="1"/>
          </p:cNvSpPr>
          <p:nvPr>
            <p:ph type="ftr" sz="quarter" idx="3"/>
          </p:nvPr>
        </p:nvSpPr>
        <p:spPr>
          <a:xfrm>
            <a:off x="758825" y="9738110"/>
            <a:ext cx="4812919" cy="184666"/>
          </a:xfrm>
          <a:prstGeom prst="rect">
            <a:avLst/>
          </a:prstGeom>
          <a:noFill/>
        </p:spPr>
        <p:txBody>
          <a:bodyPr wrap="square" lIns="0" tIns="0" rIns="0" bIns="0" rtlCol="0">
            <a:spAutoFit/>
          </a:bodyPr>
          <a:lstStyle>
            <a:lvl1pPr>
              <a:defRPr kumimoji="0" lang="en-US" sz="600" b="0" i="0" u="none" strike="noStrike" cap="none" spc="0" normalizeH="0" baseline="0" smtClean="0">
                <a:ln>
                  <a:noFill/>
                </a:ln>
                <a:effectLst/>
                <a:uLnTx/>
                <a:uFillTx/>
              </a:defRPr>
            </a:lvl1pPr>
          </a:lstStyle>
          <a:p>
            <a:r>
              <a:rPr lang="en-US" dirty="0"/>
              <a:t>Do not reproduce, transmit or modify the content set forth herein in any form or by any means without written permission of UnitedHealthcare. © 2020 United HealthCare Services, Inc. All rights reserved.</a:t>
            </a:r>
          </a:p>
        </p:txBody>
      </p:sp>
      <p:sp>
        <p:nvSpPr>
          <p:cNvPr id="23" name="Slide Number Placeholder 5"/>
          <p:cNvSpPr txBox="1">
            <a:spLocks/>
          </p:cNvSpPr>
          <p:nvPr userDrawn="1"/>
        </p:nvSpPr>
        <p:spPr bwMode="gray">
          <a:xfrm>
            <a:off x="6577014" y="9630389"/>
            <a:ext cx="739886" cy="123111"/>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r"/>
            <a:r>
              <a:rPr lang="en-US" sz="800" dirty="0">
                <a:solidFill>
                  <a:schemeClr val="tx1"/>
                </a:solidFill>
              </a:rPr>
              <a:t>Page </a:t>
            </a:r>
            <a:fld id="{D1524D41-16DC-4D92-9EF9-071B213BE0F5}" type="slidenum">
              <a:rPr lang="en-US" sz="800" smtClean="0">
                <a:solidFill>
                  <a:schemeClr val="tx1"/>
                </a:solidFill>
              </a:rPr>
              <a:pPr algn="r"/>
              <a:t>‹#›</a:t>
            </a:fld>
            <a:endParaRPr lang="en-US" sz="800" dirty="0">
              <a:solidFill>
                <a:schemeClr val="tx1"/>
              </a:solidFill>
            </a:endParaRPr>
          </a:p>
        </p:txBody>
      </p:sp>
    </p:spTree>
    <p:extLst>
      <p:ext uri="{BB962C8B-B14F-4D97-AF65-F5344CB8AC3E}">
        <p14:creationId xmlns:p14="http://schemas.microsoft.com/office/powerpoint/2010/main" val="1722464221"/>
      </p:ext>
    </p:extLst>
  </p:cSld>
  <p:clrMapOvr>
    <a:masterClrMapping/>
  </p:clrMapOvr>
  <p:extLst>
    <p:ext uri="{DCECCB84-F9BA-43D5-87BE-67443E8EF086}">
      <p15:sldGuideLst xmlns:p15="http://schemas.microsoft.com/office/powerpoint/2012/main">
        <p15:guide id="2" orient="horz" pos="1794" userDrawn="1">
          <p15:clr>
            <a:srgbClr val="FBAE40"/>
          </p15:clr>
        </p15:guide>
        <p15:guide id="3" pos="1888" userDrawn="1">
          <p15:clr>
            <a:srgbClr val="FBAE40"/>
          </p15:clr>
        </p15:guide>
        <p15:guide id="4" pos="475" userDrawn="1">
          <p15:clr>
            <a:srgbClr val="C35EA4"/>
          </p15:clr>
        </p15:guide>
        <p15:guide id="5" pos="1777" userDrawn="1">
          <p15:clr>
            <a:srgbClr val="FBAE40"/>
          </p15:clr>
        </p15:guide>
        <p15:guide id="6" pos="3191" userDrawn="1">
          <p15:clr>
            <a:srgbClr val="FBAE40"/>
          </p15:clr>
        </p15:guide>
        <p15:guide id="7" pos="3302" userDrawn="1">
          <p15:clr>
            <a:srgbClr val="FBAE40"/>
          </p15:clr>
        </p15:guide>
        <p15:guide id="8" orient="horz" pos="575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Orange">
    <p:spTree>
      <p:nvGrpSpPr>
        <p:cNvPr id="1" name=""/>
        <p:cNvGrpSpPr/>
        <p:nvPr/>
      </p:nvGrpSpPr>
      <p:grpSpPr>
        <a:xfrm>
          <a:off x="0" y="0"/>
          <a:ext cx="0" cy="0"/>
          <a:chOff x="0" y="0"/>
          <a:chExt cx="0" cy="0"/>
        </a:xfrm>
      </p:grpSpPr>
      <p:sp>
        <p:nvSpPr>
          <p:cNvPr id="4" name="Rectangle 3"/>
          <p:cNvSpPr/>
          <p:nvPr userDrawn="1"/>
        </p:nvSpPr>
        <p:spPr bwMode="gray">
          <a:xfrm>
            <a:off x="0" y="3334871"/>
            <a:ext cx="6305550" cy="163157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9" name="Rectangle 8"/>
          <p:cNvSpPr/>
          <p:nvPr userDrawn="1"/>
        </p:nvSpPr>
        <p:spPr bwMode="gray">
          <a:xfrm>
            <a:off x="0" y="2055813"/>
            <a:ext cx="6305550" cy="1279058"/>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 name="Title 1"/>
          <p:cNvSpPr>
            <a:spLocks noGrp="1"/>
          </p:cNvSpPr>
          <p:nvPr>
            <p:ph type="title" hasCustomPrompt="1"/>
          </p:nvPr>
        </p:nvSpPr>
        <p:spPr bwMode="gray">
          <a:xfrm>
            <a:off x="1035051" y="2424314"/>
            <a:ext cx="5029200" cy="775597"/>
          </a:xfrm>
        </p:spPr>
        <p:txBody>
          <a:bodyPr/>
          <a:lstStyle>
            <a:lvl1pPr>
              <a:lnSpc>
                <a:spcPct val="90000"/>
              </a:lnSpc>
              <a:defRPr sz="2800" baseline="0">
                <a:solidFill>
                  <a:schemeClr val="bg1"/>
                </a:solidFill>
              </a:defRPr>
            </a:lvl1pPr>
          </a:lstStyle>
          <a:p>
            <a:r>
              <a:rPr lang="en-US" dirty="0"/>
              <a:t>Document title – Arial 28pt regular; Use sentence case</a:t>
            </a:r>
          </a:p>
        </p:txBody>
      </p:sp>
      <p:sp>
        <p:nvSpPr>
          <p:cNvPr id="5" name="Rectangle 4"/>
          <p:cNvSpPr/>
          <p:nvPr userDrawn="1"/>
        </p:nvSpPr>
        <p:spPr bwMode="gray">
          <a:xfrm>
            <a:off x="0" y="4390101"/>
            <a:ext cx="7772400" cy="246888"/>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63946" y="263947"/>
            <a:ext cx="2341158" cy="983679"/>
          </a:xfrm>
          <a:prstGeom prst="rect">
            <a:avLst/>
          </a:prstGeom>
          <a:noFill/>
          <a:ln>
            <a:noFill/>
          </a:ln>
        </p:spPr>
      </p:pic>
      <p:sp>
        <p:nvSpPr>
          <p:cNvPr id="14" name="Text Placeholder 13"/>
          <p:cNvSpPr>
            <a:spLocks noGrp="1"/>
          </p:cNvSpPr>
          <p:nvPr>
            <p:ph type="body" sz="quarter" idx="10" hasCustomPrompt="1"/>
          </p:nvPr>
        </p:nvSpPr>
        <p:spPr bwMode="gray">
          <a:xfrm>
            <a:off x="1035050" y="3436327"/>
            <a:ext cx="5029200" cy="184666"/>
          </a:xfrm>
        </p:spPr>
        <p:txBody>
          <a:bodyPr/>
          <a:lstStyle>
            <a:lvl1pPr marL="0" indent="0">
              <a:spcBef>
                <a:spcPts val="0"/>
              </a:spcBef>
              <a:buFontTx/>
              <a:buNone/>
              <a:defRPr sz="1200">
                <a:solidFill>
                  <a:schemeClr val="tx1"/>
                </a:solidFill>
              </a:defRPr>
            </a:lvl1pPr>
            <a:lvl2pPr marL="112713" indent="0">
              <a:buFontTx/>
              <a:buNone/>
              <a:defRPr sz="1200">
                <a:solidFill>
                  <a:schemeClr val="tx1"/>
                </a:solidFill>
              </a:defRPr>
            </a:lvl2pPr>
            <a:lvl3pPr marL="230187" indent="0">
              <a:buFontTx/>
              <a:buNone/>
              <a:defRPr sz="1200">
                <a:solidFill>
                  <a:schemeClr val="tx1"/>
                </a:solidFill>
              </a:defRPr>
            </a:lvl3pPr>
            <a:lvl4pPr marL="342900" indent="0">
              <a:buFontTx/>
              <a:buNone/>
              <a:defRPr sz="1200">
                <a:solidFill>
                  <a:schemeClr val="tx1"/>
                </a:solidFill>
              </a:defRPr>
            </a:lvl4pPr>
            <a:lvl5pPr marL="458787" indent="0">
              <a:buFontTx/>
              <a:buNone/>
              <a:defRPr sz="1200">
                <a:solidFill>
                  <a:schemeClr val="tx1"/>
                </a:solidFill>
              </a:defRPr>
            </a:lvl5pPr>
          </a:lstStyle>
          <a:p>
            <a:pPr lvl="0"/>
            <a:r>
              <a:rPr lang="en-US" dirty="0"/>
              <a:t>Document subtitle – Arial 12pt regular, use sentence Case</a:t>
            </a:r>
          </a:p>
        </p:txBody>
      </p:sp>
      <p:sp>
        <p:nvSpPr>
          <p:cNvPr id="16" name="Picture Placeholder 15"/>
          <p:cNvSpPr>
            <a:spLocks noGrp="1"/>
          </p:cNvSpPr>
          <p:nvPr>
            <p:ph type="pic" sz="quarter" idx="11" hasCustomPrompt="1"/>
          </p:nvPr>
        </p:nvSpPr>
        <p:spPr bwMode="gray">
          <a:xfrm>
            <a:off x="0" y="4965700"/>
            <a:ext cx="6305550" cy="3430588"/>
          </a:xfrm>
        </p:spPr>
        <p:txBody>
          <a:bodyPr lIns="640080" rIns="640080" anchor="ctr">
            <a:noAutofit/>
          </a:bodyPr>
          <a:lstStyle>
            <a:lvl1pPr marL="0" indent="0" algn="ctr">
              <a:buNone/>
              <a:defRPr sz="1200" b="1"/>
            </a:lvl1pPr>
          </a:lstStyle>
          <a:p>
            <a:r>
              <a:rPr lang="en-US" dirty="0"/>
              <a:t>Insert photo relevant to topic being presented. A vast photo library is available via the Marketing Content Library (MCL) at the following:</a:t>
            </a:r>
            <a:br>
              <a:rPr lang="en-US" dirty="0"/>
            </a:br>
            <a:r>
              <a:rPr lang="en-US" dirty="0"/>
              <a:t>https://library.optum.com/</a:t>
            </a:r>
            <a:br>
              <a:rPr lang="en-US" dirty="0"/>
            </a:br>
            <a:br>
              <a:rPr lang="en-US" dirty="0"/>
            </a:br>
            <a:br>
              <a:rPr lang="en-US" dirty="0"/>
            </a:br>
            <a:br>
              <a:rPr lang="en-US" dirty="0"/>
            </a:br>
            <a:r>
              <a:rPr lang="en-US" dirty="0"/>
              <a:t>Directions for requesting access are on the log-in screen.</a:t>
            </a:r>
            <a:br>
              <a:rPr lang="en-US" dirty="0"/>
            </a:br>
            <a:br>
              <a:rPr lang="en-US" dirty="0"/>
            </a:br>
            <a:endParaRPr lang="en-US" dirty="0"/>
          </a:p>
        </p:txBody>
      </p:sp>
      <p:sp>
        <p:nvSpPr>
          <p:cNvPr id="17" name="Text Placeholder 6"/>
          <p:cNvSpPr>
            <a:spLocks noGrp="1"/>
          </p:cNvSpPr>
          <p:nvPr>
            <p:ph type="body" sz="quarter" idx="27" hasCustomPrompt="1"/>
          </p:nvPr>
        </p:nvSpPr>
        <p:spPr bwMode="gray">
          <a:xfrm>
            <a:off x="5834024" y="455613"/>
            <a:ext cx="1481176" cy="169277"/>
          </a:xfrm>
        </p:spPr>
        <p:txBody>
          <a:bodyPr wrap="none" rIns="0" bIns="0" anchor="t" anchorCtr="0"/>
          <a:lstStyle>
            <a:lvl1pPr marL="0" indent="0" algn="r">
              <a:spcBef>
                <a:spcPts val="0"/>
              </a:spcBef>
              <a:buNone/>
              <a:defRPr sz="1100" b="1" baseline="0">
                <a:solidFill>
                  <a:schemeClr val="tx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Insert Document Type</a:t>
            </a:r>
          </a:p>
        </p:txBody>
      </p:sp>
    </p:spTree>
    <p:extLst>
      <p:ext uri="{BB962C8B-B14F-4D97-AF65-F5344CB8AC3E}">
        <p14:creationId xmlns:p14="http://schemas.microsoft.com/office/powerpoint/2010/main" val="3532484510"/>
      </p:ext>
    </p:extLst>
  </p:cSld>
  <p:clrMapOvr>
    <a:masterClrMapping/>
  </p:clrMapOvr>
  <p:extLst>
    <p:ext uri="{DCECCB84-F9BA-43D5-87BE-67443E8EF086}">
      <p15:sldGuideLst xmlns:p15="http://schemas.microsoft.com/office/powerpoint/2012/main">
        <p15:guide id="1" orient="horz" pos="5289">
          <p15:clr>
            <a:srgbClr val="FBAE40"/>
          </p15:clr>
        </p15:guide>
        <p15:guide id="3" pos="652">
          <p15:clr>
            <a:srgbClr val="C35EA4"/>
          </p15:clr>
        </p15:guide>
        <p15:guide id="4" pos="39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bwMode="gray">
          <a:xfrm>
            <a:off x="-1" y="900759"/>
            <a:ext cx="5065714" cy="777240"/>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68306" y="84188"/>
            <a:ext cx="1771254" cy="744225"/>
          </a:xfrm>
          <a:prstGeom prst="rect">
            <a:avLst/>
          </a:prstGeom>
        </p:spPr>
      </p:pic>
      <p:sp>
        <p:nvSpPr>
          <p:cNvPr id="8" name="Title 1"/>
          <p:cNvSpPr>
            <a:spLocks noGrp="1"/>
          </p:cNvSpPr>
          <p:nvPr>
            <p:ph type="title" hasCustomPrompt="1"/>
          </p:nvPr>
        </p:nvSpPr>
        <p:spPr bwMode="gray">
          <a:xfrm>
            <a:off x="752475" y="1012380"/>
            <a:ext cx="4114800" cy="553998"/>
          </a:xfrm>
        </p:spPr>
        <p:txBody>
          <a:bodyPr anchor="t" anchorCtr="0"/>
          <a:lstStyle>
            <a:lvl1pPr>
              <a:lnSpc>
                <a:spcPct val="90000"/>
              </a:lnSpc>
              <a:defRPr>
                <a:solidFill>
                  <a:schemeClr val="bg1"/>
                </a:solidFill>
              </a:defRPr>
            </a:lvl1pPr>
          </a:lstStyle>
          <a:p>
            <a:r>
              <a:rPr lang="en-US" dirty="0"/>
              <a:t>Document title – Arial 20pt regular; Use sentence case</a:t>
            </a:r>
          </a:p>
        </p:txBody>
      </p:sp>
      <p:sp>
        <p:nvSpPr>
          <p:cNvPr id="14" name="Rectangle 13"/>
          <p:cNvSpPr/>
          <p:nvPr userDrawn="1"/>
        </p:nvSpPr>
        <p:spPr bwMode="gray">
          <a:xfrm>
            <a:off x="-1" y="1712692"/>
            <a:ext cx="7772401" cy="182880"/>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5" name="Rectangle 4"/>
          <p:cNvSpPr/>
          <p:nvPr userDrawn="1"/>
        </p:nvSpPr>
        <p:spPr bwMode="gray">
          <a:xfrm>
            <a:off x="6886575" y="9409113"/>
            <a:ext cx="647700" cy="3810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Slide Number Placeholder 5"/>
          <p:cNvSpPr txBox="1">
            <a:spLocks/>
          </p:cNvSpPr>
          <p:nvPr userDrawn="1"/>
        </p:nvSpPr>
        <p:spPr bwMode="gray">
          <a:xfrm>
            <a:off x="6577014" y="9630389"/>
            <a:ext cx="739886" cy="123111"/>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r"/>
            <a:r>
              <a:rPr lang="en-US" sz="800" dirty="0">
                <a:solidFill>
                  <a:schemeClr val="tx1"/>
                </a:solidFill>
              </a:rPr>
              <a:t>Page </a:t>
            </a:r>
            <a:fld id="{D1524D41-16DC-4D92-9EF9-071B213BE0F5}" type="slidenum">
              <a:rPr lang="en-US" sz="800" smtClean="0">
                <a:solidFill>
                  <a:schemeClr val="tx1"/>
                </a:solidFill>
              </a:rPr>
              <a:pPr algn="r"/>
              <a:t>‹#›</a:t>
            </a:fld>
            <a:endParaRPr lang="en-US" sz="800" dirty="0">
              <a:solidFill>
                <a:schemeClr val="tx1"/>
              </a:solidFill>
            </a:endParaRPr>
          </a:p>
        </p:txBody>
      </p:sp>
      <p:sp>
        <p:nvSpPr>
          <p:cNvPr id="24" name="Footer Placeholder 2"/>
          <p:cNvSpPr>
            <a:spLocks noGrp="1"/>
          </p:cNvSpPr>
          <p:nvPr>
            <p:ph type="ftr" sz="quarter" idx="3"/>
          </p:nvPr>
        </p:nvSpPr>
        <p:spPr>
          <a:xfrm>
            <a:off x="758825" y="9738111"/>
            <a:ext cx="4841875" cy="184666"/>
          </a:xfrm>
          <a:prstGeom prst="rect">
            <a:avLst/>
          </a:prstGeom>
          <a:noFill/>
        </p:spPr>
        <p:txBody>
          <a:bodyPr wrap="square" lIns="0" tIns="0" rIns="0" bIns="0" rtlCol="0">
            <a:spAutoFit/>
          </a:bodyPr>
          <a:lstStyle>
            <a:lvl1pPr>
              <a:defRPr kumimoji="0" lang="en-US" sz="600" b="0" i="0" u="none" strike="noStrike" cap="none" spc="0" normalizeH="0" baseline="0" smtClean="0">
                <a:ln>
                  <a:noFill/>
                </a:ln>
                <a:effectLst/>
                <a:uLnTx/>
                <a:uFillTx/>
              </a:defRPr>
            </a:lvl1pPr>
          </a:lstStyle>
          <a:p>
            <a:r>
              <a:rPr lang="en-US" dirty="0"/>
              <a:t>Do not reproduce, transmit or modify the content set forth herein in any form or by any means without written permission of UnitedHealthcare. © 2020 United HealthCare Services, Inc. All rights reserved.</a:t>
            </a:r>
          </a:p>
        </p:txBody>
      </p:sp>
    </p:spTree>
    <p:extLst>
      <p:ext uri="{BB962C8B-B14F-4D97-AF65-F5344CB8AC3E}">
        <p14:creationId xmlns:p14="http://schemas.microsoft.com/office/powerpoint/2010/main" val="3144072603"/>
      </p:ext>
    </p:extLst>
  </p:cSld>
  <p:clrMapOvr>
    <a:masterClrMapping/>
  </p:clrMapOvr>
  <p:extLst>
    <p:ext uri="{DCECCB84-F9BA-43D5-87BE-67443E8EF086}">
      <p15:sldGuideLst xmlns:p15="http://schemas.microsoft.com/office/powerpoint/2012/main">
        <p15:guide id="1" orient="horz" pos="1792">
          <p15:clr>
            <a:srgbClr val="FBAE40"/>
          </p15:clr>
        </p15:guide>
        <p15:guide id="2" pos="1888">
          <p15:clr>
            <a:srgbClr val="FBAE40"/>
          </p15:clr>
        </p15:guide>
        <p15:guide id="3" pos="475">
          <p15:clr>
            <a:srgbClr val="C35EA4"/>
          </p15:clr>
        </p15:guide>
        <p15:guide id="4" pos="1777">
          <p15:clr>
            <a:srgbClr val="FBAE40"/>
          </p15:clr>
        </p15:guide>
        <p15:guide id="5" pos="3191">
          <p15:clr>
            <a:srgbClr val="FBAE40"/>
          </p15:clr>
        </p15:guide>
        <p15:guide id="6" pos="3302">
          <p15:clr>
            <a:srgbClr val="FBAE40"/>
          </p15:clr>
        </p15:guide>
        <p15:guide id="7" orient="horz" pos="57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758825" y="9738111"/>
            <a:ext cx="4841875" cy="184666"/>
          </a:xfrm>
          <a:prstGeom prst="rect">
            <a:avLst/>
          </a:prstGeom>
          <a:noFill/>
        </p:spPr>
        <p:txBody>
          <a:bodyPr wrap="square" lIns="0" tIns="0" rIns="0" bIns="0" rtlCol="0">
            <a:spAutoFit/>
          </a:bodyPr>
          <a:lstStyle>
            <a:lvl1pPr>
              <a:defRPr kumimoji="0" lang="en-US" sz="600" b="0" i="0" u="none" strike="noStrike" cap="none" spc="0" normalizeH="0" baseline="0" smtClean="0">
                <a:ln>
                  <a:noFill/>
                </a:ln>
                <a:effectLst/>
                <a:uLnTx/>
                <a:uFillTx/>
              </a:defRPr>
            </a:lvl1pPr>
          </a:lstStyle>
          <a:p>
            <a:r>
              <a:rPr lang="en-US" dirty="0"/>
              <a:t>Do not reproduce, transmit or modify the content set forth herein in any form or by any means without written permission of UnitedHealthcare. © 2020 United HealthCare Services, Inc. All rights reserved.</a:t>
            </a:r>
          </a:p>
        </p:txBody>
      </p:sp>
    </p:spTree>
    <p:extLst>
      <p:ext uri="{BB962C8B-B14F-4D97-AF65-F5344CB8AC3E}">
        <p14:creationId xmlns:p14="http://schemas.microsoft.com/office/powerpoint/2010/main" val="830413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www.optum.com/" TargetMode="Externa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hyperlink" Target="http://www.optum.com/" TargetMode="Externa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5" name="Text Placeholder 1"/>
          <p:cNvSpPr>
            <a:spLocks noGrp="1"/>
          </p:cNvSpPr>
          <p:nvPr>
            <p:ph type="body" idx="1"/>
          </p:nvPr>
        </p:nvSpPr>
        <p:spPr bwMode="gray">
          <a:xfrm>
            <a:off x="460376" y="1970088"/>
            <a:ext cx="6856524" cy="148758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758825" y="881925"/>
            <a:ext cx="6558074" cy="307777"/>
          </a:xfrm>
          <a:prstGeom prst="rect">
            <a:avLst/>
          </a:prstGeom>
        </p:spPr>
        <p:txBody>
          <a:bodyPr vert="horz" wrap="square" lIns="0" tIns="0" rIns="0" bIns="0" rtlCol="0" anchor="b">
            <a:spAutoFit/>
          </a:bodyPr>
          <a:lstStyle/>
          <a:p>
            <a:r>
              <a:rPr lang="en-US" dirty="0"/>
              <a:t>Page title – Arial 20pt regular; Use sentence case</a:t>
            </a:r>
          </a:p>
        </p:txBody>
      </p:sp>
      <p:sp>
        <p:nvSpPr>
          <p:cNvPr id="7" name="Slide Number Placeholder 5"/>
          <p:cNvSpPr txBox="1">
            <a:spLocks/>
          </p:cNvSpPr>
          <p:nvPr/>
        </p:nvSpPr>
        <p:spPr bwMode="gray">
          <a:xfrm>
            <a:off x="6577014" y="9630389"/>
            <a:ext cx="739886" cy="123111"/>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r"/>
            <a:r>
              <a:rPr lang="en-US" sz="800" dirty="0">
                <a:solidFill>
                  <a:schemeClr val="tx1"/>
                </a:solidFill>
              </a:rPr>
              <a:t>Page </a:t>
            </a:r>
            <a:fld id="{D1524D41-16DC-4D92-9EF9-071B213BE0F5}" type="slidenum">
              <a:rPr lang="en-US" sz="800" smtClean="0">
                <a:solidFill>
                  <a:schemeClr val="tx1"/>
                </a:solidFill>
              </a:rPr>
              <a:pPr algn="r"/>
              <a:t>‹#›</a:t>
            </a:fld>
            <a:endParaRPr lang="en-US" sz="800" dirty="0">
              <a:solidFill>
                <a:schemeClr val="tx1"/>
              </a:solidFill>
            </a:endParaRPr>
          </a:p>
        </p:txBody>
      </p:sp>
      <p:sp>
        <p:nvSpPr>
          <p:cNvPr id="8" name="TextBox 7">
            <a:hlinkClick r:id="rId6"/>
          </p:cNvPr>
          <p:cNvSpPr txBox="1"/>
          <p:nvPr/>
        </p:nvSpPr>
        <p:spPr bwMode="gray">
          <a:xfrm>
            <a:off x="758825" y="9645778"/>
            <a:ext cx="1832769" cy="92333"/>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mn-lt"/>
                <a:ea typeface="+mn-ea"/>
                <a:cs typeface="+mn-cs"/>
              </a:rPr>
              <a:t>© 2020 Optum, Inc. All rights reserved. </a:t>
            </a:r>
            <a:r>
              <a:rPr kumimoji="0" lang="en-US" sz="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optum.com</a:t>
            </a:r>
            <a:endParaRPr kumimoji="0" lang="en-US" sz="6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Footer Placeholder 2"/>
          <p:cNvSpPr>
            <a:spLocks noGrp="1"/>
          </p:cNvSpPr>
          <p:nvPr>
            <p:ph type="ftr" sz="quarter" idx="3"/>
          </p:nvPr>
        </p:nvSpPr>
        <p:spPr>
          <a:xfrm>
            <a:off x="758825" y="9738111"/>
            <a:ext cx="4825111" cy="184666"/>
          </a:xfrm>
          <a:prstGeom prst="rect">
            <a:avLst/>
          </a:prstGeom>
          <a:noFill/>
        </p:spPr>
        <p:txBody>
          <a:bodyPr wrap="square" lIns="0" tIns="0" rIns="0" bIns="0" rtlCol="0">
            <a:spAutoFit/>
          </a:bodyPr>
          <a:lstStyle>
            <a:lvl1pPr>
              <a:defRPr kumimoji="0" lang="en-US" sz="600" b="0" i="0" u="none" strike="noStrike" cap="none" spc="0" normalizeH="0" baseline="0" smtClean="0">
                <a:ln>
                  <a:noFill/>
                </a:ln>
                <a:effectLst/>
                <a:uLnTx/>
                <a:uFillTx/>
              </a:defRPr>
            </a:lvl1pPr>
          </a:lstStyle>
          <a:p>
            <a:r>
              <a:rPr lang="en-US" dirty="0"/>
              <a:t>Do not reproduce, transmit or modify the content set forth herein in any form or by any means without written permission of UnitedHealthcare. © 2020 United HealthCare Services, Inc. All rights reserved.</a:t>
            </a:r>
          </a:p>
        </p:txBody>
      </p:sp>
    </p:spTree>
  </p:cSld>
  <p:clrMap bg1="lt1" tx1="dk1" bg2="lt2" tx2="dk2" accent1="accent1" accent2="accent2" accent3="accent3" accent4="accent4" accent5="accent5" accent6="accent6" hlink="hlink" folHlink="folHlink"/>
  <p:sldLayoutIdLst>
    <p:sldLayoutId id="2147483732" r:id="rId1"/>
    <p:sldLayoutId id="2147483735" r:id="rId2"/>
    <p:sldLayoutId id="2147483752" r:id="rId3"/>
    <p:sldLayoutId id="2147483731" r:id="rId4"/>
  </p:sldLayoutIdLst>
  <p:hf hdr="0" dt="0"/>
  <p:txStyles>
    <p:titleStyle>
      <a:lvl1pPr algn="l" defTabSz="1018879" rtl="0" eaLnBrk="1" latinLnBrk="0" hangingPunct="1">
        <a:spcBef>
          <a:spcPct val="0"/>
        </a:spcBef>
        <a:buNone/>
        <a:defRPr sz="2000" b="0" kern="1200" baseline="0">
          <a:solidFill>
            <a:schemeClr val="tx1"/>
          </a:solidFill>
          <a:latin typeface="+mj-lt"/>
          <a:ea typeface="+mj-ea"/>
          <a:cs typeface="+mj-cs"/>
        </a:defRPr>
      </a:lvl1pPr>
    </p:titleStyle>
    <p:bodyStyle>
      <a:lvl1pPr marL="0" indent="0" algn="l" defTabSz="1018879" rtl="0" eaLnBrk="1" latinLnBrk="0" hangingPunct="1">
        <a:spcBef>
          <a:spcPts val="500"/>
        </a:spcBef>
        <a:buClr>
          <a:schemeClr val="accent1"/>
        </a:buClr>
        <a:buFont typeface="Arial" pitchFamily="34" charset="0"/>
        <a:buNone/>
        <a:defRPr sz="1600" kern="1200">
          <a:solidFill>
            <a:schemeClr val="tx1"/>
          </a:solidFill>
          <a:latin typeface="+mn-lt"/>
          <a:ea typeface="+mn-ea"/>
          <a:cs typeface="+mn-cs"/>
        </a:defRPr>
      </a:lvl1pPr>
      <a:lvl2pPr marL="288925" indent="-176213" algn="l" defTabSz="1018879" rtl="0" eaLnBrk="1" latinLnBrk="0" hangingPunct="1">
        <a:spcBef>
          <a:spcPts val="500"/>
        </a:spcBef>
        <a:buClr>
          <a:schemeClr val="accent1"/>
        </a:buClr>
        <a:buFont typeface="Arial" pitchFamily="34" charset="0"/>
        <a:buChar char="•"/>
        <a:defRPr sz="1600" kern="1200">
          <a:solidFill>
            <a:schemeClr val="tx1"/>
          </a:solidFill>
          <a:latin typeface="+mn-lt"/>
          <a:ea typeface="+mn-ea"/>
          <a:cs typeface="+mn-cs"/>
        </a:defRPr>
      </a:lvl2pPr>
      <a:lvl3pPr marL="403225" indent="-173038" algn="l" defTabSz="1018879" rtl="0" eaLnBrk="1" latinLnBrk="0" hangingPunct="1">
        <a:spcBef>
          <a:spcPts val="500"/>
        </a:spcBef>
        <a:buClr>
          <a:schemeClr val="accent1"/>
        </a:buClr>
        <a:buFont typeface="Arial" pitchFamily="34" charset="0"/>
        <a:buChar char="–"/>
        <a:defRPr sz="1600" kern="1200">
          <a:solidFill>
            <a:schemeClr val="tx1"/>
          </a:solidFill>
          <a:latin typeface="+mn-lt"/>
          <a:ea typeface="+mn-ea"/>
          <a:cs typeface="+mn-cs"/>
        </a:defRPr>
      </a:lvl3pPr>
      <a:lvl4pPr marL="517525" indent="-174625" algn="l" defTabSz="1018879" rtl="0" eaLnBrk="1" latinLnBrk="0" hangingPunct="1">
        <a:spcBef>
          <a:spcPts val="500"/>
        </a:spcBef>
        <a:buClr>
          <a:schemeClr val="accent1"/>
        </a:buClr>
        <a:buFont typeface="Arial" pitchFamily="34" charset="0"/>
        <a:buChar char="•"/>
        <a:defRPr sz="1600" kern="1200">
          <a:solidFill>
            <a:schemeClr val="tx1"/>
          </a:solidFill>
          <a:latin typeface="+mn-lt"/>
          <a:ea typeface="+mn-ea"/>
          <a:cs typeface="+mn-cs"/>
        </a:defRPr>
      </a:lvl4pPr>
      <a:lvl5pPr marL="631825" indent="-173038" algn="l" defTabSz="1018879" rtl="0" eaLnBrk="1" latinLnBrk="0" hangingPunct="1">
        <a:spcBef>
          <a:spcPts val="500"/>
        </a:spcBef>
        <a:buClr>
          <a:schemeClr val="accent1"/>
        </a:buClr>
        <a:buFont typeface="Arial" pitchFamily="34" charset="0"/>
        <a:buChar char="–"/>
        <a:defRPr sz="16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9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08" userDrawn="1">
          <p15:clr>
            <a:srgbClr val="C35EA4"/>
          </p15:clr>
        </p15:guide>
        <p15:guide id="3" orient="horz" pos="287" userDrawn="1">
          <p15:clr>
            <a:srgbClr val="C35EA4"/>
          </p15:clr>
        </p15:guide>
        <p15:guide id="4" orient="horz" pos="5991"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5" name="Text Placeholder 1"/>
          <p:cNvSpPr>
            <a:spLocks noGrp="1"/>
          </p:cNvSpPr>
          <p:nvPr>
            <p:ph type="body" idx="1"/>
          </p:nvPr>
        </p:nvSpPr>
        <p:spPr bwMode="gray">
          <a:xfrm>
            <a:off x="460376" y="1970088"/>
            <a:ext cx="6856524" cy="148758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758825" y="881925"/>
            <a:ext cx="6558074" cy="307777"/>
          </a:xfrm>
          <a:prstGeom prst="rect">
            <a:avLst/>
          </a:prstGeom>
        </p:spPr>
        <p:txBody>
          <a:bodyPr vert="horz" wrap="square" lIns="0" tIns="0" rIns="0" bIns="0" rtlCol="0" anchor="b">
            <a:spAutoFit/>
          </a:bodyPr>
          <a:lstStyle/>
          <a:p>
            <a:r>
              <a:rPr lang="en-US" dirty="0"/>
              <a:t>Page title – Arial 20pt regular; Use sentence case</a:t>
            </a:r>
          </a:p>
        </p:txBody>
      </p:sp>
      <p:sp>
        <p:nvSpPr>
          <p:cNvPr id="7" name="Slide Number Placeholder 5"/>
          <p:cNvSpPr txBox="1">
            <a:spLocks/>
          </p:cNvSpPr>
          <p:nvPr/>
        </p:nvSpPr>
        <p:spPr bwMode="gray">
          <a:xfrm>
            <a:off x="6577014" y="9630389"/>
            <a:ext cx="739886" cy="123111"/>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r"/>
            <a:r>
              <a:rPr lang="en-US" sz="800" dirty="0">
                <a:solidFill>
                  <a:schemeClr val="tx1"/>
                </a:solidFill>
              </a:rPr>
              <a:t>Page </a:t>
            </a:r>
            <a:fld id="{D1524D41-16DC-4D92-9EF9-071B213BE0F5}" type="slidenum">
              <a:rPr lang="en-US" sz="800" smtClean="0">
                <a:solidFill>
                  <a:schemeClr val="tx1"/>
                </a:solidFill>
              </a:rPr>
              <a:pPr algn="r"/>
              <a:t>‹#›</a:t>
            </a:fld>
            <a:endParaRPr lang="en-US" sz="800" dirty="0">
              <a:solidFill>
                <a:schemeClr val="tx1"/>
              </a:solidFill>
            </a:endParaRPr>
          </a:p>
        </p:txBody>
      </p:sp>
      <p:sp>
        <p:nvSpPr>
          <p:cNvPr id="8" name="TextBox 7">
            <a:hlinkClick r:id="rId5"/>
          </p:cNvPr>
          <p:cNvSpPr txBox="1"/>
          <p:nvPr/>
        </p:nvSpPr>
        <p:spPr bwMode="gray">
          <a:xfrm>
            <a:off x="758825" y="9645778"/>
            <a:ext cx="1832769" cy="92333"/>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mn-lt"/>
                <a:ea typeface="+mn-ea"/>
                <a:cs typeface="+mn-cs"/>
              </a:rPr>
              <a:t>© 2020 Optum, Inc. All rights reserved. </a:t>
            </a:r>
            <a:r>
              <a:rPr kumimoji="0" lang="en-US" sz="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optum.com</a:t>
            </a:r>
            <a:endParaRPr kumimoji="0" lang="en-US" sz="6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Footer Placeholder 2"/>
          <p:cNvSpPr>
            <a:spLocks noGrp="1"/>
          </p:cNvSpPr>
          <p:nvPr>
            <p:ph type="ftr" sz="quarter" idx="3"/>
          </p:nvPr>
        </p:nvSpPr>
        <p:spPr>
          <a:xfrm>
            <a:off x="758825" y="9738111"/>
            <a:ext cx="4841875" cy="184666"/>
          </a:xfrm>
          <a:prstGeom prst="rect">
            <a:avLst/>
          </a:prstGeom>
          <a:noFill/>
        </p:spPr>
        <p:txBody>
          <a:bodyPr wrap="square" lIns="0" tIns="0" rIns="0" bIns="0" rtlCol="0">
            <a:spAutoFit/>
          </a:bodyPr>
          <a:lstStyle>
            <a:lvl1pPr>
              <a:defRPr kumimoji="0" lang="en-US" sz="600" b="0" i="0" u="none" strike="noStrike" cap="none" spc="0" normalizeH="0" baseline="0" smtClean="0">
                <a:ln>
                  <a:noFill/>
                </a:ln>
                <a:effectLst/>
                <a:uLnTx/>
                <a:uFillTx/>
              </a:defRPr>
            </a:lvl1pPr>
          </a:lstStyle>
          <a:p>
            <a:r>
              <a:rPr lang="en-US" dirty="0"/>
              <a:t>Do not reproduce, transmit or modify the content set forth herein in any form or by any means without written permission of UnitedHealthcare. © 2020 United HealthCare Services, Inc. All rights reserved.</a:t>
            </a:r>
          </a:p>
        </p:txBody>
      </p:sp>
    </p:spTree>
    <p:extLst>
      <p:ext uri="{BB962C8B-B14F-4D97-AF65-F5344CB8AC3E}">
        <p14:creationId xmlns:p14="http://schemas.microsoft.com/office/powerpoint/2010/main" val="334642955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hf hdr="0" dt="0"/>
  <p:txStyles>
    <p:titleStyle>
      <a:lvl1pPr algn="l" defTabSz="1018879" rtl="0" eaLnBrk="1" latinLnBrk="0" hangingPunct="1">
        <a:spcBef>
          <a:spcPct val="0"/>
        </a:spcBef>
        <a:buNone/>
        <a:defRPr sz="2000" b="0" kern="1200" baseline="0">
          <a:solidFill>
            <a:schemeClr val="tx1"/>
          </a:solidFill>
          <a:latin typeface="+mj-lt"/>
          <a:ea typeface="+mj-ea"/>
          <a:cs typeface="+mj-cs"/>
        </a:defRPr>
      </a:lvl1pPr>
    </p:titleStyle>
    <p:bodyStyle>
      <a:lvl1pPr marL="0" indent="0" algn="l" defTabSz="1018879" rtl="0" eaLnBrk="1" latinLnBrk="0" hangingPunct="1">
        <a:spcBef>
          <a:spcPts val="500"/>
        </a:spcBef>
        <a:buClr>
          <a:schemeClr val="accent1"/>
        </a:buClr>
        <a:buFont typeface="Arial" pitchFamily="34" charset="0"/>
        <a:buNone/>
        <a:defRPr sz="1600" kern="1200">
          <a:solidFill>
            <a:schemeClr val="tx1"/>
          </a:solidFill>
          <a:latin typeface="+mn-lt"/>
          <a:ea typeface="+mn-ea"/>
          <a:cs typeface="+mn-cs"/>
        </a:defRPr>
      </a:lvl1pPr>
      <a:lvl2pPr marL="288925" indent="-176213" algn="l" defTabSz="1018879" rtl="0" eaLnBrk="1" latinLnBrk="0" hangingPunct="1">
        <a:spcBef>
          <a:spcPts val="500"/>
        </a:spcBef>
        <a:buClr>
          <a:schemeClr val="accent1"/>
        </a:buClr>
        <a:buFont typeface="Arial" pitchFamily="34" charset="0"/>
        <a:buChar char="•"/>
        <a:defRPr sz="1600" kern="1200">
          <a:solidFill>
            <a:schemeClr val="tx1"/>
          </a:solidFill>
          <a:latin typeface="+mn-lt"/>
          <a:ea typeface="+mn-ea"/>
          <a:cs typeface="+mn-cs"/>
        </a:defRPr>
      </a:lvl2pPr>
      <a:lvl3pPr marL="403225" indent="-173038" algn="l" defTabSz="1018879" rtl="0" eaLnBrk="1" latinLnBrk="0" hangingPunct="1">
        <a:spcBef>
          <a:spcPts val="500"/>
        </a:spcBef>
        <a:buClr>
          <a:schemeClr val="accent1"/>
        </a:buClr>
        <a:buFont typeface="Arial" pitchFamily="34" charset="0"/>
        <a:buChar char="–"/>
        <a:defRPr sz="1600" kern="1200">
          <a:solidFill>
            <a:schemeClr val="tx1"/>
          </a:solidFill>
          <a:latin typeface="+mn-lt"/>
          <a:ea typeface="+mn-ea"/>
          <a:cs typeface="+mn-cs"/>
        </a:defRPr>
      </a:lvl3pPr>
      <a:lvl4pPr marL="517525" indent="-174625" algn="l" defTabSz="1018879" rtl="0" eaLnBrk="1" latinLnBrk="0" hangingPunct="1">
        <a:spcBef>
          <a:spcPts val="500"/>
        </a:spcBef>
        <a:buClr>
          <a:schemeClr val="accent1"/>
        </a:buClr>
        <a:buFont typeface="Arial" pitchFamily="34" charset="0"/>
        <a:buChar char="•"/>
        <a:defRPr sz="1600" kern="1200">
          <a:solidFill>
            <a:schemeClr val="tx1"/>
          </a:solidFill>
          <a:latin typeface="+mn-lt"/>
          <a:ea typeface="+mn-ea"/>
          <a:cs typeface="+mn-cs"/>
        </a:defRPr>
      </a:lvl4pPr>
      <a:lvl5pPr marL="631825" indent="-173038" algn="l" defTabSz="1018879" rtl="0" eaLnBrk="1" latinLnBrk="0" hangingPunct="1">
        <a:spcBef>
          <a:spcPts val="500"/>
        </a:spcBef>
        <a:buClr>
          <a:schemeClr val="accent1"/>
        </a:buClr>
        <a:buFont typeface="Arial" pitchFamily="34" charset="0"/>
        <a:buChar char="–"/>
        <a:defRPr sz="16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9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08">
          <p15:clr>
            <a:srgbClr val="C35EA4"/>
          </p15:clr>
        </p15:guide>
        <p15:guide id="3" orient="horz" pos="287">
          <p15:clr>
            <a:srgbClr val="C35EA4"/>
          </p15:clr>
        </p15:guide>
        <p15:guide id="4" orient="horz" pos="599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p:cNvSpPr>
          <p:nvPr>
            <p:ph type="title"/>
          </p:nvPr>
        </p:nvSpPr>
        <p:spPr>
          <a:xfrm>
            <a:off x="1035051" y="2812113"/>
            <a:ext cx="5029200" cy="387798"/>
          </a:xfrm>
        </p:spPr>
        <p:txBody>
          <a:bodyPr/>
          <a:lstStyle/>
          <a:p>
            <a:r>
              <a:rPr lang="en-US" altLang="en-US" dirty="0"/>
              <a:t>Compassion Fatigue</a:t>
            </a:r>
          </a:p>
        </p:txBody>
      </p:sp>
      <p:sp>
        <p:nvSpPr>
          <p:cNvPr id="5123" name="Rectangle 11"/>
          <p:cNvSpPr>
            <a:spLocks noGrp="1"/>
          </p:cNvSpPr>
          <p:nvPr>
            <p:ph type="body" sz="quarter" idx="10"/>
          </p:nvPr>
        </p:nvSpPr>
        <p:spPr>
          <a:xfrm>
            <a:off x="1035051" y="3843256"/>
            <a:ext cx="5029200" cy="184666"/>
          </a:xfrm>
        </p:spPr>
        <p:txBody>
          <a:bodyPr/>
          <a:lstStyle/>
          <a:p>
            <a:r>
              <a:rPr lang="en-US" altLang="en-US" dirty="0"/>
              <a:t>Workbook</a:t>
            </a:r>
          </a:p>
        </p:txBody>
      </p:sp>
      <p:pic>
        <p:nvPicPr>
          <p:cNvPr id="3" name="Picture 2">
            <a:extLst>
              <a:ext uri="{FF2B5EF4-FFF2-40B4-BE49-F238E27FC236}">
                <a16:creationId xmlns:a16="http://schemas.microsoft.com/office/drawing/2014/main" id="{DF0F2E32-D2D2-4E9F-A61B-E1E2B0630052}"/>
              </a:ext>
            </a:extLst>
          </p:cNvPr>
          <p:cNvPicPr>
            <a:picLocks noChangeAspect="1"/>
          </p:cNvPicPr>
          <p:nvPr/>
        </p:nvPicPr>
        <p:blipFill>
          <a:blip r:embed="rId2"/>
          <a:stretch>
            <a:fillRect/>
          </a:stretch>
        </p:blipFill>
        <p:spPr>
          <a:xfrm>
            <a:off x="0" y="4869891"/>
            <a:ext cx="6302829" cy="4207489"/>
          </a:xfrm>
          <a:prstGeom prst="rect">
            <a:avLst/>
          </a:prstGeom>
        </p:spPr>
      </p:pic>
    </p:spTree>
    <p:extLst>
      <p:ext uri="{BB962C8B-B14F-4D97-AF65-F5344CB8AC3E}">
        <p14:creationId xmlns:p14="http://schemas.microsoft.com/office/powerpoint/2010/main" val="37953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a:xfrm>
            <a:off x="752475" y="1012380"/>
            <a:ext cx="4114800" cy="276999"/>
          </a:xfrm>
        </p:spPr>
        <p:txBody>
          <a:bodyPr/>
          <a:lstStyle/>
          <a:p>
            <a:r>
              <a:rPr lang="en-US" altLang="en-US" dirty="0"/>
              <a:t>The Program</a:t>
            </a:r>
          </a:p>
        </p:txBody>
      </p:sp>
      <p:sp>
        <p:nvSpPr>
          <p:cNvPr id="2" name="Footer Placeholder 1"/>
          <p:cNvSpPr>
            <a:spLocks noGrp="1"/>
          </p:cNvSpPr>
          <p:nvPr>
            <p:ph type="ftr" sz="quarter" idx="3"/>
          </p:nvPr>
        </p:nvSpPr>
        <p:spPr>
          <a:xfrm>
            <a:off x="758825" y="9738110"/>
            <a:ext cx="4812919" cy="210561"/>
          </a:xfrm>
        </p:spPr>
        <p:txBody>
          <a:bodyPr/>
          <a:lstStyle/>
          <a:p>
            <a:r>
              <a:rPr lang="en-US" dirty="0"/>
              <a:t>Do not reproduce, transmit or modify the content set forth herein in any form or by any means without written permission of UnitedHealthcare. © 2020 United HealthCare Services, Inc. All rights reserved.</a:t>
            </a:r>
          </a:p>
        </p:txBody>
      </p:sp>
      <p:graphicFrame>
        <p:nvGraphicFramePr>
          <p:cNvPr id="7" name="Table 6">
            <a:extLst>
              <a:ext uri="{FF2B5EF4-FFF2-40B4-BE49-F238E27FC236}">
                <a16:creationId xmlns:a16="http://schemas.microsoft.com/office/drawing/2014/main" id="{21683EB6-BE55-9042-85CE-96D42A8502B4}"/>
              </a:ext>
            </a:extLst>
          </p:cNvPr>
          <p:cNvGraphicFramePr>
            <a:graphicFrameLocks noGrp="1"/>
          </p:cNvGraphicFramePr>
          <p:nvPr>
            <p:extLst>
              <p:ext uri="{D42A27DB-BD31-4B8C-83A1-F6EECF244321}">
                <p14:modId xmlns:p14="http://schemas.microsoft.com/office/powerpoint/2010/main" val="1049800288"/>
              </p:ext>
            </p:extLst>
          </p:nvPr>
        </p:nvGraphicFramePr>
        <p:xfrm>
          <a:off x="460375" y="2448161"/>
          <a:ext cx="6604740" cy="2812485"/>
        </p:xfrm>
        <a:graphic>
          <a:graphicData uri="http://schemas.openxmlformats.org/drawingml/2006/table">
            <a:tbl>
              <a:tblPr bandRow="1">
                <a:tableStyleId>{5C22544A-7EE6-4342-B048-85BDC9FD1C3A}</a:tableStyleId>
              </a:tblPr>
              <a:tblGrid>
                <a:gridCol w="574325">
                  <a:extLst>
                    <a:ext uri="{9D8B030D-6E8A-4147-A177-3AD203B41FA5}">
                      <a16:colId xmlns:a16="http://schemas.microsoft.com/office/drawing/2014/main" val="20000"/>
                    </a:ext>
                  </a:extLst>
                </a:gridCol>
                <a:gridCol w="1450171">
                  <a:extLst>
                    <a:ext uri="{9D8B030D-6E8A-4147-A177-3AD203B41FA5}">
                      <a16:colId xmlns:a16="http://schemas.microsoft.com/office/drawing/2014/main" val="20001"/>
                    </a:ext>
                  </a:extLst>
                </a:gridCol>
                <a:gridCol w="4580244">
                  <a:extLst>
                    <a:ext uri="{9D8B030D-6E8A-4147-A177-3AD203B41FA5}">
                      <a16:colId xmlns:a16="http://schemas.microsoft.com/office/drawing/2014/main" val="20002"/>
                    </a:ext>
                  </a:extLst>
                </a:gridCol>
              </a:tblGrid>
              <a:tr h="400391">
                <a:tc>
                  <a:txBody>
                    <a:bodyPr/>
                    <a:lstStyle/>
                    <a:p>
                      <a:pPr marL="0" marR="0" algn="r" defTabSz="640080" rtl="0" eaLnBrk="1" latinLnBrk="0" hangingPunct="1">
                        <a:lnSpc>
                          <a:spcPts val="2400"/>
                        </a:lnSpc>
                        <a:spcBef>
                          <a:spcPts val="0"/>
                        </a:spcBef>
                        <a:spcAft>
                          <a:spcPts val="0"/>
                        </a:spcAft>
                      </a:pPr>
                      <a:r>
                        <a:rPr lang="en-US" sz="1800" kern="1200" dirty="0">
                          <a:solidFill>
                            <a:schemeClr val="tx2"/>
                          </a:solidFill>
                          <a:effectLst/>
                          <a:latin typeface="Arial"/>
                          <a:ea typeface="Calibri" panose="020F0502020204030204" pitchFamily="34" charset="0"/>
                          <a:cs typeface="Times New Roman"/>
                        </a:rPr>
                        <a:t>4</a:t>
                      </a: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640080" rtl="0" eaLnBrk="1" latinLnBrk="0" hangingPunct="1">
                        <a:lnSpc>
                          <a:spcPts val="2400"/>
                        </a:lnSpc>
                        <a:spcBef>
                          <a:spcPts val="0"/>
                        </a:spcBef>
                        <a:spcAft>
                          <a:spcPts val="0"/>
                        </a:spcAft>
                      </a:pPr>
                      <a:r>
                        <a:rPr lang="en-US" sz="1800" kern="1200" dirty="0">
                          <a:solidFill>
                            <a:schemeClr val="tx2"/>
                          </a:solidFill>
                          <a:effectLst/>
                          <a:latin typeface="Arial"/>
                          <a:ea typeface="Calibri" panose="020F0502020204030204" pitchFamily="34" charset="0"/>
                          <a:cs typeface="Times New Roman"/>
                        </a:rPr>
                        <a:t>Minutes</a:t>
                      </a: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640080" rtl="0" eaLnBrk="1" latinLnBrk="0" hangingPunct="1">
                        <a:lnSpc>
                          <a:spcPts val="2400"/>
                        </a:lnSpc>
                        <a:spcBef>
                          <a:spcPts val="0"/>
                        </a:spcBef>
                        <a:spcAft>
                          <a:spcPts val="0"/>
                        </a:spcAft>
                      </a:pPr>
                      <a:r>
                        <a:rPr lang="en-US" sz="1800" b="1" kern="1200" dirty="0">
                          <a:solidFill>
                            <a:schemeClr val="tx2"/>
                          </a:solidFill>
                          <a:effectLst/>
                          <a:latin typeface="+mn-lt"/>
                          <a:ea typeface="Calibri" panose="020F0502020204030204" pitchFamily="34" charset="0"/>
                          <a:cs typeface="Times New Roman"/>
                        </a:rPr>
                        <a:t>Welcome / Learning Points​</a:t>
                      </a: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0391">
                <a:tc>
                  <a:txBody>
                    <a:bodyPr/>
                    <a:lstStyle/>
                    <a:p>
                      <a:pPr marL="0" marR="0" algn="r" defTabSz="640080" rtl="0" eaLnBrk="1" latinLnBrk="0" hangingPunct="1">
                        <a:lnSpc>
                          <a:spcPts val="2400"/>
                        </a:lnSpc>
                        <a:spcBef>
                          <a:spcPts val="0"/>
                        </a:spcBef>
                        <a:spcAft>
                          <a:spcPts val="0"/>
                        </a:spcAft>
                      </a:pPr>
                      <a:r>
                        <a:rPr lang="en-US" sz="1800" kern="1200" dirty="0">
                          <a:solidFill>
                            <a:schemeClr val="tx2"/>
                          </a:solidFill>
                          <a:effectLst/>
                          <a:latin typeface="Arial"/>
                          <a:ea typeface="Calibri" panose="020F0502020204030204" pitchFamily="34" charset="0"/>
                          <a:cs typeface="Times New Roman"/>
                        </a:rPr>
                        <a:t>6</a:t>
                      </a: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640080" rtl="0" eaLnBrk="1" latinLnBrk="0" hangingPunct="1">
                        <a:lnSpc>
                          <a:spcPts val="2400"/>
                        </a:lnSpc>
                        <a:spcBef>
                          <a:spcPts val="0"/>
                        </a:spcBef>
                        <a:spcAft>
                          <a:spcPts val="0"/>
                        </a:spcAft>
                      </a:pPr>
                      <a:r>
                        <a:rPr lang="en-US" sz="1800" kern="1200" dirty="0">
                          <a:solidFill>
                            <a:schemeClr val="tx2"/>
                          </a:solidFill>
                          <a:effectLst/>
                          <a:latin typeface="Arial"/>
                          <a:ea typeface="Calibri" panose="020F0502020204030204" pitchFamily="34" charset="0"/>
                          <a:cs typeface="Times New Roman"/>
                        </a:rPr>
                        <a:t>Minutes</a:t>
                      </a: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640080" rtl="0" eaLnBrk="1" latinLnBrk="0" hangingPunct="1">
                        <a:lnSpc>
                          <a:spcPts val="2400"/>
                        </a:lnSpc>
                        <a:spcBef>
                          <a:spcPts val="0"/>
                        </a:spcBef>
                        <a:spcAft>
                          <a:spcPts val="0"/>
                        </a:spcAft>
                      </a:pPr>
                      <a:r>
                        <a:rPr lang="en-US" sz="1800" b="1" kern="1200" dirty="0">
                          <a:solidFill>
                            <a:schemeClr val="tx2"/>
                          </a:solidFill>
                          <a:effectLst/>
                          <a:latin typeface="+mn-lt"/>
                          <a:ea typeface="Calibri" panose="020F0502020204030204" pitchFamily="34" charset="0"/>
                          <a:cs typeface="Times New Roman"/>
                        </a:rPr>
                        <a:t>A Discussion </a:t>
                      </a: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0391">
                <a:tc>
                  <a:txBody>
                    <a:bodyPr/>
                    <a:lstStyle/>
                    <a:p>
                      <a:pPr marL="0" marR="0" algn="r" defTabSz="640080" rtl="0" eaLnBrk="1" latinLnBrk="0" hangingPunct="1">
                        <a:lnSpc>
                          <a:spcPts val="2400"/>
                        </a:lnSpc>
                        <a:spcBef>
                          <a:spcPts val="0"/>
                        </a:spcBef>
                        <a:spcAft>
                          <a:spcPts val="0"/>
                        </a:spcAft>
                      </a:pPr>
                      <a:r>
                        <a:rPr lang="en-US" sz="1800" kern="1200" dirty="0">
                          <a:solidFill>
                            <a:schemeClr val="tx2"/>
                          </a:solidFill>
                          <a:effectLst/>
                          <a:latin typeface="Arial"/>
                          <a:ea typeface="Calibri" panose="020F0502020204030204" pitchFamily="34" charset="0"/>
                          <a:cs typeface="Times New Roman"/>
                        </a:rPr>
                        <a:t>15</a:t>
                      </a: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640080" rtl="0" eaLnBrk="1" latinLnBrk="0" hangingPunct="1">
                        <a:lnSpc>
                          <a:spcPts val="2400"/>
                        </a:lnSpc>
                        <a:spcBef>
                          <a:spcPts val="0"/>
                        </a:spcBef>
                        <a:spcAft>
                          <a:spcPts val="0"/>
                        </a:spcAft>
                      </a:pPr>
                      <a:r>
                        <a:rPr lang="en-US" sz="1800" kern="1200" dirty="0">
                          <a:solidFill>
                            <a:schemeClr val="tx2"/>
                          </a:solidFill>
                          <a:effectLst/>
                          <a:latin typeface="Arial"/>
                          <a:ea typeface="Calibri" panose="020F0502020204030204" pitchFamily="34" charset="0"/>
                          <a:cs typeface="Times New Roman"/>
                        </a:rPr>
                        <a:t>Minutes</a:t>
                      </a: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640080" rtl="0" eaLnBrk="1" latinLnBrk="0" hangingPunct="1">
                        <a:lnSpc>
                          <a:spcPts val="2400"/>
                        </a:lnSpc>
                        <a:spcBef>
                          <a:spcPts val="0"/>
                        </a:spcBef>
                        <a:spcAft>
                          <a:spcPts val="0"/>
                        </a:spcAft>
                      </a:pPr>
                      <a:r>
                        <a:rPr lang="en-US" sz="1800" b="1" kern="1200" dirty="0">
                          <a:solidFill>
                            <a:schemeClr val="tx2"/>
                          </a:solidFill>
                          <a:effectLst/>
                          <a:latin typeface="+mn-lt"/>
                          <a:ea typeface="Calibri" panose="020F0502020204030204" pitchFamily="34" charset="0"/>
                          <a:cs typeface="Times New Roman"/>
                        </a:rPr>
                        <a:t>How The Build Up Happens</a:t>
                      </a: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0139">
                <a:tc>
                  <a:txBody>
                    <a:bodyPr/>
                    <a:lstStyle/>
                    <a:p>
                      <a:pPr marL="0" marR="0" algn="r">
                        <a:lnSpc>
                          <a:spcPts val="2400"/>
                        </a:lnSpc>
                        <a:spcBef>
                          <a:spcPts val="0"/>
                        </a:spcBef>
                        <a:spcAft>
                          <a:spcPts val="0"/>
                        </a:spcAft>
                      </a:pPr>
                      <a:r>
                        <a:rPr lang="en-US" sz="1800" dirty="0">
                          <a:solidFill>
                            <a:schemeClr val="tx2"/>
                          </a:solidFill>
                          <a:effectLst/>
                          <a:latin typeface="Arial"/>
                          <a:ea typeface="Calibri" panose="020F0502020204030204" pitchFamily="34" charset="0"/>
                          <a:cs typeface="Times New Roman"/>
                        </a:rPr>
                        <a:t>10</a:t>
                      </a:r>
                      <a:endParaRPr lang="en-US" sz="1300" dirty="0">
                        <a:solidFill>
                          <a:schemeClr val="tx2"/>
                        </a:solidFill>
                        <a:effectLst/>
                        <a:latin typeface="Arial"/>
                        <a:ea typeface="Calibri" panose="020F0502020204030204" pitchFamily="34" charset="0"/>
                        <a:cs typeface="Times New Roman"/>
                      </a:endParaRP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2400"/>
                        </a:lnSpc>
                        <a:spcBef>
                          <a:spcPts val="0"/>
                        </a:spcBef>
                        <a:spcAft>
                          <a:spcPts val="0"/>
                        </a:spcAft>
                      </a:pPr>
                      <a:r>
                        <a:rPr lang="en-US" sz="1800" dirty="0">
                          <a:solidFill>
                            <a:schemeClr val="tx2"/>
                          </a:solidFill>
                          <a:effectLst/>
                          <a:latin typeface="Arial"/>
                          <a:ea typeface="Calibri" panose="020F0502020204030204" pitchFamily="34" charset="0"/>
                          <a:cs typeface="Times New Roman"/>
                        </a:rPr>
                        <a:t>Minutes</a:t>
                      </a:r>
                      <a:endParaRPr lang="en-US" sz="1300" dirty="0">
                        <a:solidFill>
                          <a:schemeClr val="tx2"/>
                        </a:solidFill>
                        <a:effectLst/>
                        <a:latin typeface="Arial"/>
                        <a:ea typeface="Calibri" panose="020F0502020204030204" pitchFamily="34" charset="0"/>
                        <a:cs typeface="Times New Roman"/>
                      </a:endParaRP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640080" rtl="0" eaLnBrk="1" latinLnBrk="0" hangingPunct="1">
                        <a:lnSpc>
                          <a:spcPts val="2400"/>
                        </a:lnSpc>
                        <a:spcBef>
                          <a:spcPts val="0"/>
                        </a:spcBef>
                        <a:spcAft>
                          <a:spcPts val="0"/>
                        </a:spcAft>
                      </a:pPr>
                      <a:r>
                        <a:rPr lang="en-US" sz="1800" b="1" kern="1200" dirty="0">
                          <a:solidFill>
                            <a:schemeClr val="tx2"/>
                          </a:solidFill>
                          <a:effectLst/>
                          <a:latin typeface="+mn-lt"/>
                          <a:ea typeface="Calibri" panose="020F0502020204030204" pitchFamily="34" charset="0"/>
                          <a:cs typeface="Times New Roman"/>
                        </a:rPr>
                        <a:t>The Effects of Compassion Fatigue </a:t>
                      </a: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0391">
                <a:tc>
                  <a:txBody>
                    <a:bodyPr/>
                    <a:lstStyle/>
                    <a:p>
                      <a:pPr marL="0" marR="0" algn="r">
                        <a:lnSpc>
                          <a:spcPts val="2400"/>
                        </a:lnSpc>
                        <a:spcBef>
                          <a:spcPts val="0"/>
                        </a:spcBef>
                        <a:spcAft>
                          <a:spcPts val="0"/>
                        </a:spcAft>
                      </a:pPr>
                      <a:r>
                        <a:rPr lang="en-US" sz="1800" dirty="0">
                          <a:solidFill>
                            <a:schemeClr val="tx2"/>
                          </a:solidFill>
                          <a:effectLst/>
                          <a:latin typeface="Arial"/>
                          <a:ea typeface="Calibri" panose="020F0502020204030204" pitchFamily="34" charset="0"/>
                          <a:cs typeface="Times New Roman"/>
                        </a:rPr>
                        <a:t>10</a:t>
                      </a:r>
                      <a:endParaRPr lang="en-US" sz="1300" dirty="0">
                        <a:solidFill>
                          <a:schemeClr val="tx2"/>
                        </a:solidFill>
                        <a:effectLst/>
                        <a:latin typeface="Arial"/>
                        <a:ea typeface="Calibri" panose="020F0502020204030204" pitchFamily="34" charset="0"/>
                        <a:cs typeface="Times New Roman"/>
                      </a:endParaRP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2400"/>
                        </a:lnSpc>
                        <a:spcBef>
                          <a:spcPts val="0"/>
                        </a:spcBef>
                        <a:spcAft>
                          <a:spcPts val="0"/>
                        </a:spcAft>
                      </a:pPr>
                      <a:r>
                        <a:rPr lang="en-US" sz="1800" dirty="0">
                          <a:solidFill>
                            <a:schemeClr val="tx2"/>
                          </a:solidFill>
                          <a:effectLst/>
                          <a:latin typeface="Arial"/>
                          <a:ea typeface="Calibri" panose="020F0502020204030204" pitchFamily="34" charset="0"/>
                          <a:cs typeface="Times New Roman"/>
                        </a:rPr>
                        <a:t>Minutes</a:t>
                      </a:r>
                      <a:endParaRPr lang="en-US" sz="1300" dirty="0">
                        <a:solidFill>
                          <a:schemeClr val="tx2"/>
                        </a:solidFill>
                        <a:effectLst/>
                        <a:latin typeface="Arial"/>
                        <a:ea typeface="Calibri" panose="020F0502020204030204" pitchFamily="34" charset="0"/>
                        <a:cs typeface="Times New Roman"/>
                      </a:endParaRP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640080" rtl="0" eaLnBrk="1" latinLnBrk="0" hangingPunct="1">
                        <a:lnSpc>
                          <a:spcPts val="2400"/>
                        </a:lnSpc>
                        <a:spcBef>
                          <a:spcPts val="0"/>
                        </a:spcBef>
                        <a:spcAft>
                          <a:spcPts val="0"/>
                        </a:spcAft>
                      </a:pPr>
                      <a:r>
                        <a:rPr lang="en-US" sz="1800" b="1" kern="1200" dirty="0">
                          <a:solidFill>
                            <a:schemeClr val="tx2"/>
                          </a:solidFill>
                          <a:effectLst/>
                          <a:latin typeface="+mn-lt"/>
                          <a:ea typeface="Calibri" panose="020F0502020204030204" pitchFamily="34" charset="0"/>
                          <a:cs typeface="Times New Roman"/>
                        </a:rPr>
                        <a:t>The ABC of Prevention</a:t>
                      </a: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00391">
                <a:tc>
                  <a:txBody>
                    <a:bodyPr/>
                    <a:lstStyle/>
                    <a:p>
                      <a:pPr marL="0" marR="0" algn="r">
                        <a:lnSpc>
                          <a:spcPts val="2400"/>
                        </a:lnSpc>
                        <a:spcBef>
                          <a:spcPts val="0"/>
                        </a:spcBef>
                        <a:spcAft>
                          <a:spcPts val="0"/>
                        </a:spcAft>
                      </a:pPr>
                      <a:r>
                        <a:rPr lang="en-US" sz="1800" dirty="0">
                          <a:solidFill>
                            <a:schemeClr val="tx2"/>
                          </a:solidFill>
                          <a:effectLst/>
                          <a:latin typeface="Arial"/>
                          <a:ea typeface="Calibri" panose="020F0502020204030204" pitchFamily="34" charset="0"/>
                          <a:cs typeface="Times New Roman"/>
                        </a:rPr>
                        <a:t>10</a:t>
                      </a:r>
                      <a:endParaRPr lang="en-US" sz="1300" dirty="0">
                        <a:solidFill>
                          <a:schemeClr val="tx2"/>
                        </a:solidFill>
                        <a:effectLst/>
                        <a:latin typeface="Arial"/>
                        <a:ea typeface="Calibri" panose="020F0502020204030204" pitchFamily="34" charset="0"/>
                        <a:cs typeface="Times New Roman"/>
                      </a:endParaRP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2400"/>
                        </a:lnSpc>
                        <a:spcBef>
                          <a:spcPts val="0"/>
                        </a:spcBef>
                        <a:spcAft>
                          <a:spcPts val="0"/>
                        </a:spcAft>
                      </a:pPr>
                      <a:r>
                        <a:rPr lang="en-US" sz="1800" dirty="0">
                          <a:solidFill>
                            <a:schemeClr val="tx2"/>
                          </a:solidFill>
                          <a:effectLst/>
                          <a:latin typeface="Arial"/>
                          <a:ea typeface="Calibri" panose="020F0502020204030204" pitchFamily="34" charset="0"/>
                          <a:cs typeface="Times New Roman"/>
                        </a:rPr>
                        <a:t>Minutes</a:t>
                      </a:r>
                      <a:endParaRPr lang="en-US" sz="1300" dirty="0">
                        <a:solidFill>
                          <a:schemeClr val="tx2"/>
                        </a:solidFill>
                        <a:effectLst/>
                        <a:latin typeface="Arial"/>
                        <a:ea typeface="Calibri" panose="020F0502020204030204" pitchFamily="34" charset="0"/>
                        <a:cs typeface="Times New Roman"/>
                      </a:endParaRP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640080" rtl="0" eaLnBrk="1" latinLnBrk="0" hangingPunct="1">
                        <a:lnSpc>
                          <a:spcPts val="2400"/>
                        </a:lnSpc>
                        <a:spcBef>
                          <a:spcPts val="0"/>
                        </a:spcBef>
                        <a:spcAft>
                          <a:spcPts val="0"/>
                        </a:spcAft>
                      </a:pPr>
                      <a:r>
                        <a:rPr lang="en-US" sz="1800" b="1" kern="1200" dirty="0">
                          <a:solidFill>
                            <a:schemeClr val="tx2"/>
                          </a:solidFill>
                          <a:effectLst/>
                          <a:latin typeface="+mn-lt"/>
                          <a:ea typeface="Calibri" panose="020F0502020204030204" pitchFamily="34" charset="0"/>
                          <a:cs typeface="Times New Roman"/>
                        </a:rPr>
                        <a:t>Finding Connection</a:t>
                      </a: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00391">
                <a:tc>
                  <a:txBody>
                    <a:bodyPr/>
                    <a:lstStyle/>
                    <a:p>
                      <a:pPr marL="0" marR="0" algn="r">
                        <a:lnSpc>
                          <a:spcPts val="2400"/>
                        </a:lnSpc>
                        <a:spcBef>
                          <a:spcPts val="0"/>
                        </a:spcBef>
                        <a:spcAft>
                          <a:spcPts val="0"/>
                        </a:spcAft>
                      </a:pPr>
                      <a:r>
                        <a:rPr lang="en-US" sz="1800" dirty="0">
                          <a:solidFill>
                            <a:schemeClr val="tx2"/>
                          </a:solidFill>
                          <a:effectLst/>
                          <a:latin typeface="Arial"/>
                          <a:ea typeface="Calibri" panose="020F0502020204030204" pitchFamily="34" charset="0"/>
                          <a:cs typeface="Times New Roman"/>
                        </a:rPr>
                        <a:t>5</a:t>
                      </a:r>
                      <a:endParaRPr lang="en-US" sz="1300" dirty="0">
                        <a:solidFill>
                          <a:schemeClr val="tx2"/>
                        </a:solidFill>
                        <a:effectLst/>
                        <a:latin typeface="Arial"/>
                        <a:ea typeface="Calibri" panose="020F0502020204030204" pitchFamily="34" charset="0"/>
                        <a:cs typeface="Times New Roman"/>
                      </a:endParaRP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2400"/>
                        </a:lnSpc>
                        <a:spcBef>
                          <a:spcPts val="0"/>
                        </a:spcBef>
                        <a:spcAft>
                          <a:spcPts val="0"/>
                        </a:spcAft>
                      </a:pPr>
                      <a:r>
                        <a:rPr lang="en-US" sz="1800" dirty="0">
                          <a:solidFill>
                            <a:schemeClr val="tx2"/>
                          </a:solidFill>
                          <a:effectLst/>
                          <a:latin typeface="Arial"/>
                          <a:ea typeface="Calibri" panose="020F0502020204030204" pitchFamily="34" charset="0"/>
                          <a:cs typeface="Times New Roman"/>
                        </a:rPr>
                        <a:t>Minutes</a:t>
                      </a:r>
                      <a:endParaRPr lang="en-US" sz="1300" dirty="0">
                        <a:solidFill>
                          <a:schemeClr val="tx2"/>
                        </a:solidFill>
                        <a:effectLst/>
                        <a:latin typeface="Arial"/>
                        <a:ea typeface="Calibri" panose="020F0502020204030204" pitchFamily="34" charset="0"/>
                        <a:cs typeface="Times New Roman"/>
                      </a:endParaRP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640080" rtl="0" eaLnBrk="1" latinLnBrk="0" hangingPunct="1">
                        <a:lnSpc>
                          <a:spcPts val="2400"/>
                        </a:lnSpc>
                        <a:spcBef>
                          <a:spcPts val="0"/>
                        </a:spcBef>
                        <a:spcAft>
                          <a:spcPts val="0"/>
                        </a:spcAft>
                      </a:pPr>
                      <a:r>
                        <a:rPr lang="en-US" sz="1800" b="1" kern="1200" dirty="0">
                          <a:solidFill>
                            <a:schemeClr val="tx2"/>
                          </a:solidFill>
                          <a:effectLst/>
                          <a:latin typeface="+mn-lt"/>
                          <a:ea typeface="Calibri" panose="020F0502020204030204" pitchFamily="34" charset="0"/>
                          <a:cs typeface="Times New Roman"/>
                        </a:rPr>
                        <a:t>Questions</a:t>
                      </a:r>
                    </a:p>
                  </a:txBody>
                  <a:tcPr marL="77724" marR="7772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3600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7"/>
          <p:cNvSpPr>
            <a:spLocks noGrp="1"/>
          </p:cNvSpPr>
          <p:nvPr>
            <p:ph type="title"/>
          </p:nvPr>
        </p:nvSpPr>
        <p:spPr>
          <a:xfrm>
            <a:off x="752475" y="1012380"/>
            <a:ext cx="4114800" cy="276999"/>
          </a:xfrm>
        </p:spPr>
        <p:txBody>
          <a:bodyPr/>
          <a:lstStyle/>
          <a:p>
            <a:pPr eaLnBrk="1" hangingPunct="1"/>
            <a:r>
              <a:rPr lang="en-US" altLang="en-US" dirty="0"/>
              <a:t>Consider This</a:t>
            </a:r>
          </a:p>
        </p:txBody>
      </p:sp>
      <p:sp>
        <p:nvSpPr>
          <p:cNvPr id="2" name="Footer Placeholder 1"/>
          <p:cNvSpPr>
            <a:spLocks noGrp="1"/>
          </p:cNvSpPr>
          <p:nvPr>
            <p:ph type="ftr" sz="quarter" idx="3"/>
          </p:nvPr>
        </p:nvSpPr>
        <p:spPr>
          <a:xfrm>
            <a:off x="758825" y="9738110"/>
            <a:ext cx="4788535" cy="234945"/>
          </a:xfrm>
        </p:spPr>
        <p:txBody>
          <a:bodyPr/>
          <a:lstStyle/>
          <a:p>
            <a:r>
              <a:rPr lang="en-US" dirty="0"/>
              <a:t>Do not reproduce, transmit or modify the content set forth herein in any form or by any means without written permission of UnitedHealthcare. © 2020 United HealthCare Services, Inc. All rights reserved.</a:t>
            </a:r>
          </a:p>
        </p:txBody>
      </p:sp>
      <p:pic>
        <p:nvPicPr>
          <p:cNvPr id="3" name="Picture 2">
            <a:extLst>
              <a:ext uri="{FF2B5EF4-FFF2-40B4-BE49-F238E27FC236}">
                <a16:creationId xmlns:a16="http://schemas.microsoft.com/office/drawing/2014/main" id="{E7BB39C1-164D-4A36-8C5D-E2D18AC43C33}"/>
              </a:ext>
            </a:extLst>
          </p:cNvPr>
          <p:cNvPicPr>
            <a:picLocks noChangeAspect="1"/>
          </p:cNvPicPr>
          <p:nvPr/>
        </p:nvPicPr>
        <p:blipFill>
          <a:blip r:embed="rId3"/>
          <a:stretch>
            <a:fillRect/>
          </a:stretch>
        </p:blipFill>
        <p:spPr>
          <a:xfrm>
            <a:off x="752475" y="1992193"/>
            <a:ext cx="5078186" cy="2775891"/>
          </a:xfrm>
          <a:prstGeom prst="rect">
            <a:avLst/>
          </a:prstGeom>
        </p:spPr>
      </p:pic>
      <p:sp>
        <p:nvSpPr>
          <p:cNvPr id="4" name="Rectangle 3">
            <a:extLst>
              <a:ext uri="{FF2B5EF4-FFF2-40B4-BE49-F238E27FC236}">
                <a16:creationId xmlns:a16="http://schemas.microsoft.com/office/drawing/2014/main" id="{33147826-BD52-415F-BA7B-9F18FDE20BAC}"/>
              </a:ext>
            </a:extLst>
          </p:cNvPr>
          <p:cNvSpPr/>
          <p:nvPr/>
        </p:nvSpPr>
        <p:spPr>
          <a:xfrm>
            <a:off x="758825" y="4890700"/>
            <a:ext cx="1650260" cy="276999"/>
          </a:xfrm>
          <a:prstGeom prst="rect">
            <a:avLst/>
          </a:prstGeom>
          <a:noFill/>
        </p:spPr>
        <p:txBody>
          <a:bodyPr wrap="none" lIns="91440" tIns="45720" rIns="91440" bIns="45720">
            <a:spAutoFit/>
          </a:bodyPr>
          <a:lstStyle/>
          <a:p>
            <a:pPr algn="ctr"/>
            <a:r>
              <a:rPr lang="en-US" sz="1200" b="0" cap="none" spc="0" dirty="0">
                <a:ln w="0"/>
                <a:solidFill>
                  <a:schemeClr val="accent1"/>
                </a:solidFill>
                <a:effectLst>
                  <a:outerShdw blurRad="38100" dist="25400" dir="5400000" algn="ctr" rotWithShape="0">
                    <a:srgbClr val="6E747A">
                      <a:alpha val="43000"/>
                    </a:srgbClr>
                  </a:outerShdw>
                </a:effectLst>
              </a:rPr>
              <a:t>Write your notes here</a:t>
            </a:r>
          </a:p>
        </p:txBody>
      </p:sp>
      <p:grpSp>
        <p:nvGrpSpPr>
          <p:cNvPr id="6" name="Group 5">
            <a:extLst>
              <a:ext uri="{FF2B5EF4-FFF2-40B4-BE49-F238E27FC236}">
                <a16:creationId xmlns:a16="http://schemas.microsoft.com/office/drawing/2014/main" id="{8022249A-B810-4521-A44B-43ECD14FA62A}"/>
              </a:ext>
            </a:extLst>
          </p:cNvPr>
          <p:cNvGrpSpPr/>
          <p:nvPr/>
        </p:nvGrpSpPr>
        <p:grpSpPr>
          <a:xfrm>
            <a:off x="758825" y="5470898"/>
            <a:ext cx="6273138" cy="1398899"/>
            <a:chOff x="746787" y="2773948"/>
            <a:chExt cx="6273138" cy="1398899"/>
          </a:xfrm>
        </p:grpSpPr>
        <p:cxnSp>
          <p:nvCxnSpPr>
            <p:cNvPr id="7" name="Straight Connector 6">
              <a:extLst>
                <a:ext uri="{FF2B5EF4-FFF2-40B4-BE49-F238E27FC236}">
                  <a16:creationId xmlns:a16="http://schemas.microsoft.com/office/drawing/2014/main" id="{6C0F5C06-0AB9-46B8-A4D2-DB1534DC3151}"/>
                </a:ext>
              </a:extLst>
            </p:cNvPr>
            <p:cNvCxnSpPr>
              <a:cxnSpLocks/>
            </p:cNvCxnSpPr>
            <p:nvPr/>
          </p:nvCxnSpPr>
          <p:spPr bwMode="gray">
            <a:xfrm>
              <a:off x="746787" y="27739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8" name="Straight Connector 7">
              <a:extLst>
                <a:ext uri="{FF2B5EF4-FFF2-40B4-BE49-F238E27FC236}">
                  <a16:creationId xmlns:a16="http://schemas.microsoft.com/office/drawing/2014/main" id="{BABF5B58-ABC4-4390-9D75-E27812225895}"/>
                </a:ext>
              </a:extLst>
            </p:cNvPr>
            <p:cNvCxnSpPr>
              <a:cxnSpLocks/>
            </p:cNvCxnSpPr>
            <p:nvPr/>
          </p:nvCxnSpPr>
          <p:spPr bwMode="gray">
            <a:xfrm>
              <a:off x="746787" y="32402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392DAFF6-A3F6-43E7-837B-4C7BB9A8904F}"/>
                </a:ext>
              </a:extLst>
            </p:cNvPr>
            <p:cNvCxnSpPr>
              <a:cxnSpLocks/>
            </p:cNvCxnSpPr>
            <p:nvPr/>
          </p:nvCxnSpPr>
          <p:spPr bwMode="gray">
            <a:xfrm>
              <a:off x="746787" y="37065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77F1F04B-5C48-4999-BF75-9FE8BFE9ED46}"/>
                </a:ext>
              </a:extLst>
            </p:cNvPr>
            <p:cNvCxnSpPr>
              <a:cxnSpLocks/>
            </p:cNvCxnSpPr>
            <p:nvPr/>
          </p:nvCxnSpPr>
          <p:spPr bwMode="gray">
            <a:xfrm>
              <a:off x="758825" y="4172847"/>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11311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7"/>
          <p:cNvSpPr>
            <a:spLocks noGrp="1"/>
          </p:cNvSpPr>
          <p:nvPr>
            <p:ph type="title"/>
          </p:nvPr>
        </p:nvSpPr>
        <p:spPr>
          <a:xfrm>
            <a:off x="752475" y="1012380"/>
            <a:ext cx="4114800" cy="276999"/>
          </a:xfrm>
        </p:spPr>
        <p:txBody>
          <a:bodyPr/>
          <a:lstStyle/>
          <a:p>
            <a:pPr eaLnBrk="1" hangingPunct="1"/>
            <a:r>
              <a:rPr lang="en-US" altLang="en-US" dirty="0"/>
              <a:t>Compassion Fatigue Builds Up</a:t>
            </a:r>
          </a:p>
        </p:txBody>
      </p:sp>
      <p:sp>
        <p:nvSpPr>
          <p:cNvPr id="2" name="Footer Placeholder 1"/>
          <p:cNvSpPr>
            <a:spLocks noGrp="1"/>
          </p:cNvSpPr>
          <p:nvPr>
            <p:ph type="ftr" sz="quarter" idx="3"/>
          </p:nvPr>
        </p:nvSpPr>
        <p:spPr>
          <a:xfrm>
            <a:off x="758825" y="9738110"/>
            <a:ext cx="4788535" cy="234945"/>
          </a:xfrm>
        </p:spPr>
        <p:txBody>
          <a:bodyPr/>
          <a:lstStyle/>
          <a:p>
            <a:r>
              <a:rPr lang="en-US" dirty="0"/>
              <a:t>Do not reproduce, transmit or modify the content set forth herein in any form or by any means without written permission of UnitedHealthcare. © 2020 United HealthCare Services, Inc. All rights reserved.</a:t>
            </a:r>
          </a:p>
        </p:txBody>
      </p:sp>
      <p:pic>
        <p:nvPicPr>
          <p:cNvPr id="3" name="Picture 2">
            <a:extLst>
              <a:ext uri="{FF2B5EF4-FFF2-40B4-BE49-F238E27FC236}">
                <a16:creationId xmlns:a16="http://schemas.microsoft.com/office/drawing/2014/main" id="{873638DC-872D-4014-9F38-81AD31BCEEA7}"/>
              </a:ext>
            </a:extLst>
          </p:cNvPr>
          <p:cNvPicPr>
            <a:picLocks noChangeAspect="1"/>
          </p:cNvPicPr>
          <p:nvPr/>
        </p:nvPicPr>
        <p:blipFill>
          <a:blip r:embed="rId3"/>
          <a:stretch>
            <a:fillRect/>
          </a:stretch>
        </p:blipFill>
        <p:spPr>
          <a:xfrm>
            <a:off x="1010938" y="1719942"/>
            <a:ext cx="6445776" cy="3042895"/>
          </a:xfrm>
          <a:prstGeom prst="rect">
            <a:avLst/>
          </a:prstGeom>
        </p:spPr>
      </p:pic>
      <p:sp>
        <p:nvSpPr>
          <p:cNvPr id="6" name="Rectangle 5">
            <a:extLst>
              <a:ext uri="{FF2B5EF4-FFF2-40B4-BE49-F238E27FC236}">
                <a16:creationId xmlns:a16="http://schemas.microsoft.com/office/drawing/2014/main" id="{CDE7F8F4-5BCD-4FAE-891E-4452FDD998CF}"/>
              </a:ext>
            </a:extLst>
          </p:cNvPr>
          <p:cNvSpPr/>
          <p:nvPr/>
        </p:nvSpPr>
        <p:spPr>
          <a:xfrm>
            <a:off x="758825" y="4890700"/>
            <a:ext cx="1650260" cy="276999"/>
          </a:xfrm>
          <a:prstGeom prst="rect">
            <a:avLst/>
          </a:prstGeom>
          <a:noFill/>
        </p:spPr>
        <p:txBody>
          <a:bodyPr wrap="none" lIns="91440" tIns="45720" rIns="91440" bIns="45720">
            <a:spAutoFit/>
          </a:bodyPr>
          <a:lstStyle/>
          <a:p>
            <a:pPr algn="ctr"/>
            <a:r>
              <a:rPr lang="en-US" sz="1200" b="0" cap="none" spc="0" dirty="0">
                <a:ln w="0"/>
                <a:solidFill>
                  <a:schemeClr val="accent1"/>
                </a:solidFill>
                <a:effectLst>
                  <a:outerShdw blurRad="38100" dist="25400" dir="5400000" algn="ctr" rotWithShape="0">
                    <a:srgbClr val="6E747A">
                      <a:alpha val="43000"/>
                    </a:srgbClr>
                  </a:outerShdw>
                </a:effectLst>
              </a:rPr>
              <a:t>Write your notes here</a:t>
            </a:r>
          </a:p>
        </p:txBody>
      </p:sp>
      <p:grpSp>
        <p:nvGrpSpPr>
          <p:cNvPr id="7" name="Group 6">
            <a:extLst>
              <a:ext uri="{FF2B5EF4-FFF2-40B4-BE49-F238E27FC236}">
                <a16:creationId xmlns:a16="http://schemas.microsoft.com/office/drawing/2014/main" id="{EE0F9F42-E97C-4443-9196-42C19240CB25}"/>
              </a:ext>
            </a:extLst>
          </p:cNvPr>
          <p:cNvGrpSpPr/>
          <p:nvPr/>
        </p:nvGrpSpPr>
        <p:grpSpPr>
          <a:xfrm>
            <a:off x="758825" y="5649143"/>
            <a:ext cx="6273138" cy="1398899"/>
            <a:chOff x="746787" y="2773948"/>
            <a:chExt cx="6273138" cy="1398899"/>
          </a:xfrm>
        </p:grpSpPr>
        <p:cxnSp>
          <p:nvCxnSpPr>
            <p:cNvPr id="8" name="Straight Connector 7">
              <a:extLst>
                <a:ext uri="{FF2B5EF4-FFF2-40B4-BE49-F238E27FC236}">
                  <a16:creationId xmlns:a16="http://schemas.microsoft.com/office/drawing/2014/main" id="{3BEBF411-E460-4230-936B-706148273E5B}"/>
                </a:ext>
              </a:extLst>
            </p:cNvPr>
            <p:cNvCxnSpPr>
              <a:cxnSpLocks/>
            </p:cNvCxnSpPr>
            <p:nvPr/>
          </p:nvCxnSpPr>
          <p:spPr bwMode="gray">
            <a:xfrm>
              <a:off x="746787" y="27739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F959EF59-26C1-4FDF-B5F0-92D71DFBAE5F}"/>
                </a:ext>
              </a:extLst>
            </p:cNvPr>
            <p:cNvCxnSpPr>
              <a:cxnSpLocks/>
            </p:cNvCxnSpPr>
            <p:nvPr/>
          </p:nvCxnSpPr>
          <p:spPr bwMode="gray">
            <a:xfrm>
              <a:off x="746787" y="32402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35BADF54-ED5E-4B82-B0E8-BA1C1ABAEFDE}"/>
                </a:ext>
              </a:extLst>
            </p:cNvPr>
            <p:cNvCxnSpPr>
              <a:cxnSpLocks/>
            </p:cNvCxnSpPr>
            <p:nvPr/>
          </p:nvCxnSpPr>
          <p:spPr bwMode="gray">
            <a:xfrm>
              <a:off x="746787" y="37065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B9BFC1A2-1280-448F-B014-29053A787984}"/>
                </a:ext>
              </a:extLst>
            </p:cNvPr>
            <p:cNvCxnSpPr>
              <a:cxnSpLocks/>
            </p:cNvCxnSpPr>
            <p:nvPr/>
          </p:nvCxnSpPr>
          <p:spPr bwMode="gray">
            <a:xfrm>
              <a:off x="758825" y="4172847"/>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4190370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7"/>
          <p:cNvSpPr>
            <a:spLocks noGrp="1"/>
          </p:cNvSpPr>
          <p:nvPr>
            <p:ph type="title"/>
          </p:nvPr>
        </p:nvSpPr>
        <p:spPr>
          <a:xfrm>
            <a:off x="752475" y="1012380"/>
            <a:ext cx="4114800" cy="276999"/>
          </a:xfrm>
        </p:spPr>
        <p:txBody>
          <a:bodyPr/>
          <a:lstStyle/>
          <a:p>
            <a:pPr eaLnBrk="1" hangingPunct="1"/>
            <a:r>
              <a:rPr lang="en-US" altLang="en-US" dirty="0"/>
              <a:t>Are You At Risk?</a:t>
            </a:r>
          </a:p>
        </p:txBody>
      </p:sp>
      <p:sp>
        <p:nvSpPr>
          <p:cNvPr id="2" name="Footer Placeholder 1"/>
          <p:cNvSpPr>
            <a:spLocks noGrp="1"/>
          </p:cNvSpPr>
          <p:nvPr>
            <p:ph type="ftr" sz="quarter" idx="3"/>
          </p:nvPr>
        </p:nvSpPr>
        <p:spPr>
          <a:xfrm>
            <a:off x="758825" y="9738111"/>
            <a:ext cx="4800727" cy="173985"/>
          </a:xfrm>
        </p:spPr>
        <p:txBody>
          <a:bodyPr/>
          <a:lstStyle/>
          <a:p>
            <a:r>
              <a:rPr lang="en-US" dirty="0"/>
              <a:t>Do not reproduce, transmit or modify the content set forth herein in any form or by any means without written permission of UnitedHealthcare. © 2020 United HealthCare Services, Inc. All rights reserved.</a:t>
            </a:r>
          </a:p>
        </p:txBody>
      </p:sp>
      <p:sp>
        <p:nvSpPr>
          <p:cNvPr id="13315" name="Rectangle 6"/>
          <p:cNvSpPr>
            <a:spLocks noChangeArrowheads="1"/>
          </p:cNvSpPr>
          <p:nvPr/>
        </p:nvSpPr>
        <p:spPr bwMode="auto">
          <a:xfrm>
            <a:off x="460375" y="2079815"/>
            <a:ext cx="685165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0"/>
              </a:spcBef>
              <a:spcAft>
                <a:spcPts val="669"/>
              </a:spcAft>
              <a:buClr>
                <a:schemeClr val="tx2"/>
              </a:buClr>
            </a:pPr>
            <a:endParaRPr lang="en-US" altLang="en-US" sz="1600" dirty="0">
              <a:solidFill>
                <a:srgbClr val="646D72"/>
              </a:solidFill>
              <a:latin typeface="Arial" charset="0"/>
              <a:ea typeface="ＭＳ Ｐゴシック" pitchFamily="34" charset="-128"/>
              <a:cs typeface="Times New Roman" pitchFamily="18" charset="0"/>
            </a:endParaRPr>
          </a:p>
        </p:txBody>
      </p:sp>
      <p:sp>
        <p:nvSpPr>
          <p:cNvPr id="3" name="TextBox 2">
            <a:extLst>
              <a:ext uri="{FF2B5EF4-FFF2-40B4-BE49-F238E27FC236}">
                <a16:creationId xmlns:a16="http://schemas.microsoft.com/office/drawing/2014/main" id="{45F04110-C029-436D-8BA6-9445CE0D3071}"/>
              </a:ext>
            </a:extLst>
          </p:cNvPr>
          <p:cNvSpPr txBox="1"/>
          <p:nvPr/>
        </p:nvSpPr>
        <p:spPr bwMode="gray">
          <a:xfrm>
            <a:off x="752475" y="2158625"/>
            <a:ext cx="6349366" cy="2921313"/>
          </a:xfrm>
          <a:prstGeom prst="rect">
            <a:avLst/>
          </a:prstGeom>
          <a:noFill/>
        </p:spPr>
        <p:txBody>
          <a:bodyPr wrap="square" lIns="0" tIns="0" rIns="0" bIns="0" rtlCol="0">
            <a:spAutoFit/>
          </a:bodyPr>
          <a:lstStyle/>
          <a:p>
            <a:pPr>
              <a:spcBef>
                <a:spcPts val="500"/>
              </a:spcBef>
            </a:pPr>
            <a:r>
              <a:rPr lang="en-GB" sz="1200" i="1" u="sng" dirty="0"/>
              <a:t>Question one</a:t>
            </a:r>
            <a:endParaRPr lang="en-GB" sz="1200" dirty="0"/>
          </a:p>
          <a:p>
            <a:pPr>
              <a:spcBef>
                <a:spcPts val="500"/>
              </a:spcBef>
            </a:pPr>
            <a:r>
              <a:rPr lang="en-GB" sz="1200" dirty="0"/>
              <a:t>What satisfaction do you get from being able to help people?</a:t>
            </a:r>
          </a:p>
          <a:p>
            <a:pPr>
              <a:spcBef>
                <a:spcPts val="500"/>
              </a:spcBef>
            </a:pPr>
            <a:endParaRPr lang="en-GB" sz="1200" dirty="0"/>
          </a:p>
          <a:p>
            <a:pPr>
              <a:spcBef>
                <a:spcPts val="500"/>
              </a:spcBef>
            </a:pPr>
            <a:r>
              <a:rPr lang="en-GB" sz="1200" i="1" u="sng" dirty="0"/>
              <a:t>Question two</a:t>
            </a:r>
            <a:endParaRPr lang="en-GB" sz="1200" dirty="0"/>
          </a:p>
          <a:p>
            <a:pPr>
              <a:spcBef>
                <a:spcPts val="500"/>
              </a:spcBef>
            </a:pPr>
            <a:r>
              <a:rPr lang="en-GB" sz="1200" dirty="0"/>
              <a:t>How do you separate your personal life from your life as a helper?</a:t>
            </a:r>
          </a:p>
          <a:p>
            <a:pPr>
              <a:spcBef>
                <a:spcPts val="500"/>
              </a:spcBef>
            </a:pPr>
            <a:endParaRPr lang="en-GB" sz="1200" dirty="0"/>
          </a:p>
          <a:p>
            <a:pPr>
              <a:spcBef>
                <a:spcPts val="500"/>
              </a:spcBef>
            </a:pPr>
            <a:r>
              <a:rPr lang="en-GB" sz="1200" i="1" u="sng" dirty="0"/>
              <a:t>Question three</a:t>
            </a:r>
            <a:endParaRPr lang="en-GB" sz="1200" dirty="0"/>
          </a:p>
          <a:p>
            <a:pPr>
              <a:spcBef>
                <a:spcPts val="500"/>
              </a:spcBef>
            </a:pPr>
            <a:r>
              <a:rPr lang="en-GB" sz="1200" dirty="0"/>
              <a:t>What are your coping strategies after a ‘bad day’?</a:t>
            </a:r>
          </a:p>
          <a:p>
            <a:pPr>
              <a:spcBef>
                <a:spcPts val="500"/>
              </a:spcBef>
            </a:pPr>
            <a:endParaRPr lang="en-GB" sz="1200" dirty="0"/>
          </a:p>
          <a:p>
            <a:pPr>
              <a:spcBef>
                <a:spcPts val="500"/>
              </a:spcBef>
            </a:pPr>
            <a:endParaRPr lang="en-US" sz="1200" dirty="0"/>
          </a:p>
          <a:p>
            <a:pPr>
              <a:spcBef>
                <a:spcPts val="500"/>
              </a:spcBef>
            </a:pPr>
            <a:endParaRPr lang="en-US" sz="1200" dirty="0"/>
          </a:p>
          <a:p>
            <a:pPr>
              <a:spcBef>
                <a:spcPts val="500"/>
              </a:spcBef>
            </a:pPr>
            <a:endParaRPr lang="en-GB" sz="1200" dirty="0"/>
          </a:p>
        </p:txBody>
      </p:sp>
      <p:sp>
        <p:nvSpPr>
          <p:cNvPr id="6" name="Rectangle 5">
            <a:extLst>
              <a:ext uri="{FF2B5EF4-FFF2-40B4-BE49-F238E27FC236}">
                <a16:creationId xmlns:a16="http://schemas.microsoft.com/office/drawing/2014/main" id="{18DFF557-16A4-49CF-94DB-A203C4A1A602}"/>
              </a:ext>
            </a:extLst>
          </p:cNvPr>
          <p:cNvSpPr/>
          <p:nvPr/>
        </p:nvSpPr>
        <p:spPr>
          <a:xfrm>
            <a:off x="758825" y="4890700"/>
            <a:ext cx="1650260" cy="276999"/>
          </a:xfrm>
          <a:prstGeom prst="rect">
            <a:avLst/>
          </a:prstGeom>
          <a:noFill/>
        </p:spPr>
        <p:txBody>
          <a:bodyPr wrap="none" lIns="91440" tIns="45720" rIns="91440" bIns="45720">
            <a:spAutoFit/>
          </a:bodyPr>
          <a:lstStyle/>
          <a:p>
            <a:pPr algn="ctr"/>
            <a:r>
              <a:rPr lang="en-US" sz="1200" b="0" cap="none" spc="0" dirty="0">
                <a:ln w="0"/>
                <a:solidFill>
                  <a:schemeClr val="accent1"/>
                </a:solidFill>
                <a:effectLst>
                  <a:outerShdw blurRad="38100" dist="25400" dir="5400000" algn="ctr" rotWithShape="0">
                    <a:srgbClr val="6E747A">
                      <a:alpha val="43000"/>
                    </a:srgbClr>
                  </a:outerShdw>
                </a:effectLst>
              </a:rPr>
              <a:t>Write your notes here</a:t>
            </a:r>
          </a:p>
        </p:txBody>
      </p:sp>
      <p:grpSp>
        <p:nvGrpSpPr>
          <p:cNvPr id="7" name="Group 6">
            <a:extLst>
              <a:ext uri="{FF2B5EF4-FFF2-40B4-BE49-F238E27FC236}">
                <a16:creationId xmlns:a16="http://schemas.microsoft.com/office/drawing/2014/main" id="{9EE1DAF5-2A4A-4298-B1A0-15B7B51EB297}"/>
              </a:ext>
            </a:extLst>
          </p:cNvPr>
          <p:cNvGrpSpPr/>
          <p:nvPr/>
        </p:nvGrpSpPr>
        <p:grpSpPr>
          <a:xfrm>
            <a:off x="758825" y="5486065"/>
            <a:ext cx="6273138" cy="1398899"/>
            <a:chOff x="746787" y="2773948"/>
            <a:chExt cx="6273138" cy="1398899"/>
          </a:xfrm>
        </p:grpSpPr>
        <p:cxnSp>
          <p:nvCxnSpPr>
            <p:cNvPr id="8" name="Straight Connector 7">
              <a:extLst>
                <a:ext uri="{FF2B5EF4-FFF2-40B4-BE49-F238E27FC236}">
                  <a16:creationId xmlns:a16="http://schemas.microsoft.com/office/drawing/2014/main" id="{A77335EB-3762-47E5-9698-1C12B4BA8396}"/>
                </a:ext>
              </a:extLst>
            </p:cNvPr>
            <p:cNvCxnSpPr>
              <a:cxnSpLocks/>
            </p:cNvCxnSpPr>
            <p:nvPr/>
          </p:nvCxnSpPr>
          <p:spPr bwMode="gray">
            <a:xfrm>
              <a:off x="746787" y="27739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EA421757-97C0-434D-B643-25ED733C95DF}"/>
                </a:ext>
              </a:extLst>
            </p:cNvPr>
            <p:cNvCxnSpPr>
              <a:cxnSpLocks/>
            </p:cNvCxnSpPr>
            <p:nvPr/>
          </p:nvCxnSpPr>
          <p:spPr bwMode="gray">
            <a:xfrm>
              <a:off x="746787" y="32402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B0267D24-AA49-4D9D-ADDB-182BCB8E7EBB}"/>
                </a:ext>
              </a:extLst>
            </p:cNvPr>
            <p:cNvCxnSpPr>
              <a:cxnSpLocks/>
            </p:cNvCxnSpPr>
            <p:nvPr/>
          </p:nvCxnSpPr>
          <p:spPr bwMode="gray">
            <a:xfrm>
              <a:off x="746787" y="37065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50BDFB4D-724B-4901-88D9-670F0F2F9D73}"/>
                </a:ext>
              </a:extLst>
            </p:cNvPr>
            <p:cNvCxnSpPr>
              <a:cxnSpLocks/>
            </p:cNvCxnSpPr>
            <p:nvPr/>
          </p:nvCxnSpPr>
          <p:spPr bwMode="gray">
            <a:xfrm>
              <a:off x="758825" y="4172847"/>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347348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52475" y="1012380"/>
            <a:ext cx="4114800" cy="276999"/>
          </a:xfrm>
        </p:spPr>
        <p:txBody>
          <a:bodyPr/>
          <a:lstStyle/>
          <a:p>
            <a:r>
              <a:rPr lang="en-US" altLang="en-US" dirty="0"/>
              <a:t>ABC of Prevention</a:t>
            </a:r>
          </a:p>
        </p:txBody>
      </p:sp>
      <p:sp>
        <p:nvSpPr>
          <p:cNvPr id="2" name="Footer Placeholder 1"/>
          <p:cNvSpPr>
            <a:spLocks noGrp="1"/>
          </p:cNvSpPr>
          <p:nvPr>
            <p:ph type="ftr" sz="quarter" idx="3"/>
          </p:nvPr>
        </p:nvSpPr>
        <p:spPr>
          <a:xfrm>
            <a:off x="758825" y="9738110"/>
            <a:ext cx="4812919" cy="222753"/>
          </a:xfrm>
        </p:spPr>
        <p:txBody>
          <a:bodyPr/>
          <a:lstStyle/>
          <a:p>
            <a:r>
              <a:rPr lang="en-US" dirty="0"/>
              <a:t>Do not reproduce, transmit or modify the content set forth herein in any form or by any means without written permission of UnitedHealthcare. © 2020 United HealthCare Services, Inc. All rights reserved.</a:t>
            </a:r>
          </a:p>
        </p:txBody>
      </p:sp>
      <p:sp>
        <p:nvSpPr>
          <p:cNvPr id="3" name="TextBox 2">
            <a:extLst>
              <a:ext uri="{FF2B5EF4-FFF2-40B4-BE49-F238E27FC236}">
                <a16:creationId xmlns:a16="http://schemas.microsoft.com/office/drawing/2014/main" id="{0C1FCAD1-5CAA-BC4F-B452-358022DC82C8}"/>
              </a:ext>
            </a:extLst>
          </p:cNvPr>
          <p:cNvSpPr txBox="1"/>
          <p:nvPr/>
        </p:nvSpPr>
        <p:spPr bwMode="gray">
          <a:xfrm>
            <a:off x="4867275" y="295480"/>
            <a:ext cx="65" cy="430887"/>
          </a:xfrm>
          <a:prstGeom prst="rect">
            <a:avLst/>
          </a:prstGeom>
          <a:noFill/>
        </p:spPr>
        <p:txBody>
          <a:bodyPr wrap="none" lIns="0" tIns="0" rIns="0" bIns="0" rtlCol="0" anchor="t">
            <a:spAutoFit/>
          </a:bodyPr>
          <a:lstStyle/>
          <a:p>
            <a:pPr fontAlgn="base"/>
            <a:endParaRPr lang="en-US" sz="1400" b="1" dirty="0">
              <a:solidFill>
                <a:srgbClr val="FF0000"/>
              </a:solidFill>
              <a:cs typeface="Arial"/>
            </a:endParaRPr>
          </a:p>
          <a:p>
            <a:pPr fontAlgn="base"/>
            <a:endParaRPr lang="en-US" sz="1400" dirty="0">
              <a:solidFill>
                <a:srgbClr val="FF0000"/>
              </a:solidFill>
            </a:endParaRPr>
          </a:p>
        </p:txBody>
      </p:sp>
      <p:sp>
        <p:nvSpPr>
          <p:cNvPr id="4" name="TextBox 3">
            <a:extLst>
              <a:ext uri="{FF2B5EF4-FFF2-40B4-BE49-F238E27FC236}">
                <a16:creationId xmlns:a16="http://schemas.microsoft.com/office/drawing/2014/main" id="{53032395-8B1C-42ED-8A97-03FAB02F5B0F}"/>
              </a:ext>
            </a:extLst>
          </p:cNvPr>
          <p:cNvSpPr txBox="1"/>
          <p:nvPr/>
        </p:nvSpPr>
        <p:spPr bwMode="gray">
          <a:xfrm>
            <a:off x="758825" y="2347415"/>
            <a:ext cx="6227919" cy="4968027"/>
          </a:xfrm>
          <a:prstGeom prst="rect">
            <a:avLst/>
          </a:prstGeom>
          <a:noFill/>
        </p:spPr>
        <p:txBody>
          <a:bodyPr wrap="square" lIns="0" tIns="0" rIns="0" bIns="0" rtlCol="0">
            <a:spAutoFit/>
          </a:bodyPr>
          <a:lstStyle/>
          <a:p>
            <a:pPr>
              <a:spcBef>
                <a:spcPts val="500"/>
              </a:spcBef>
            </a:pPr>
            <a:r>
              <a:rPr lang="en-US" sz="1400" b="1" dirty="0"/>
              <a:t>Awareness</a:t>
            </a:r>
          </a:p>
          <a:p>
            <a:pPr>
              <a:spcBef>
                <a:spcPts val="500"/>
              </a:spcBef>
            </a:pPr>
            <a:endParaRPr lang="en-US" sz="1400" b="1" dirty="0"/>
          </a:p>
          <a:p>
            <a:pPr>
              <a:spcBef>
                <a:spcPts val="500"/>
              </a:spcBef>
            </a:pPr>
            <a:endParaRPr lang="en-US" sz="1400" dirty="0"/>
          </a:p>
          <a:p>
            <a:pPr>
              <a:spcBef>
                <a:spcPts val="500"/>
              </a:spcBef>
            </a:pPr>
            <a:endParaRPr lang="en-US" sz="1400" b="1" dirty="0"/>
          </a:p>
          <a:p>
            <a:pPr>
              <a:spcBef>
                <a:spcPts val="500"/>
              </a:spcBef>
            </a:pPr>
            <a:endParaRPr lang="en-US" sz="1400" b="1" dirty="0"/>
          </a:p>
          <a:p>
            <a:pPr>
              <a:spcBef>
                <a:spcPts val="500"/>
              </a:spcBef>
            </a:pPr>
            <a:endParaRPr lang="en-US" sz="1400" b="1" dirty="0"/>
          </a:p>
          <a:p>
            <a:pPr>
              <a:spcBef>
                <a:spcPts val="500"/>
              </a:spcBef>
            </a:pPr>
            <a:endParaRPr lang="en-US" sz="1400" b="1" dirty="0"/>
          </a:p>
          <a:p>
            <a:pPr>
              <a:spcBef>
                <a:spcPts val="500"/>
              </a:spcBef>
            </a:pPr>
            <a:endParaRPr lang="en-US" sz="1400" b="1" dirty="0"/>
          </a:p>
          <a:p>
            <a:pPr>
              <a:spcBef>
                <a:spcPts val="500"/>
              </a:spcBef>
            </a:pPr>
            <a:r>
              <a:rPr lang="en-US" sz="1400" b="1" dirty="0"/>
              <a:t>Balance</a:t>
            </a:r>
          </a:p>
          <a:p>
            <a:pPr>
              <a:spcBef>
                <a:spcPts val="500"/>
              </a:spcBef>
            </a:pPr>
            <a:endParaRPr lang="en-US" sz="1400" b="1" dirty="0"/>
          </a:p>
          <a:p>
            <a:pPr>
              <a:spcBef>
                <a:spcPts val="500"/>
              </a:spcBef>
            </a:pPr>
            <a:endParaRPr lang="en-US" sz="1400" b="1" dirty="0"/>
          </a:p>
          <a:p>
            <a:pPr>
              <a:spcBef>
                <a:spcPts val="500"/>
              </a:spcBef>
            </a:pPr>
            <a:endParaRPr lang="en-US" sz="1400" b="1" dirty="0"/>
          </a:p>
          <a:p>
            <a:pPr>
              <a:spcBef>
                <a:spcPts val="500"/>
              </a:spcBef>
            </a:pPr>
            <a:endParaRPr lang="en-US" sz="1400" b="1" dirty="0"/>
          </a:p>
          <a:p>
            <a:pPr>
              <a:spcBef>
                <a:spcPts val="500"/>
              </a:spcBef>
            </a:pPr>
            <a:endParaRPr lang="en-US" sz="1400" b="1" dirty="0"/>
          </a:p>
          <a:p>
            <a:pPr>
              <a:spcBef>
                <a:spcPts val="500"/>
              </a:spcBef>
            </a:pPr>
            <a:endParaRPr lang="en-US" sz="1400" b="1" dirty="0"/>
          </a:p>
          <a:p>
            <a:pPr>
              <a:spcBef>
                <a:spcPts val="500"/>
              </a:spcBef>
            </a:pPr>
            <a:endParaRPr lang="en-US" sz="1400" b="1" dirty="0"/>
          </a:p>
          <a:p>
            <a:pPr>
              <a:spcBef>
                <a:spcPts val="500"/>
              </a:spcBef>
            </a:pPr>
            <a:endParaRPr lang="en-US" sz="1400" b="1" dirty="0"/>
          </a:p>
          <a:p>
            <a:pPr>
              <a:spcBef>
                <a:spcPts val="500"/>
              </a:spcBef>
            </a:pPr>
            <a:r>
              <a:rPr lang="en-US" sz="1400" b="1" dirty="0"/>
              <a:t>Connection</a:t>
            </a:r>
            <a:endParaRPr lang="en-GB" sz="1400" b="1" dirty="0"/>
          </a:p>
        </p:txBody>
      </p:sp>
      <p:grpSp>
        <p:nvGrpSpPr>
          <p:cNvPr id="8" name="Group 7">
            <a:extLst>
              <a:ext uri="{FF2B5EF4-FFF2-40B4-BE49-F238E27FC236}">
                <a16:creationId xmlns:a16="http://schemas.microsoft.com/office/drawing/2014/main" id="{D531B251-18EE-404C-81BC-956F1918BE21}"/>
              </a:ext>
            </a:extLst>
          </p:cNvPr>
          <p:cNvGrpSpPr/>
          <p:nvPr/>
        </p:nvGrpSpPr>
        <p:grpSpPr>
          <a:xfrm>
            <a:off x="746787" y="2773948"/>
            <a:ext cx="6273138" cy="1398899"/>
            <a:chOff x="746787" y="2773948"/>
            <a:chExt cx="6273138" cy="1398899"/>
          </a:xfrm>
        </p:grpSpPr>
        <p:cxnSp>
          <p:nvCxnSpPr>
            <p:cNvPr id="7" name="Straight Connector 6">
              <a:extLst>
                <a:ext uri="{FF2B5EF4-FFF2-40B4-BE49-F238E27FC236}">
                  <a16:creationId xmlns:a16="http://schemas.microsoft.com/office/drawing/2014/main" id="{D9765289-2ADC-4D4E-916C-ED40E911C7A2}"/>
                </a:ext>
              </a:extLst>
            </p:cNvPr>
            <p:cNvCxnSpPr>
              <a:cxnSpLocks/>
            </p:cNvCxnSpPr>
            <p:nvPr/>
          </p:nvCxnSpPr>
          <p:spPr bwMode="gray">
            <a:xfrm>
              <a:off x="746787" y="27739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1A044662-3D97-4F36-8CBA-14460C4A1F9E}"/>
                </a:ext>
              </a:extLst>
            </p:cNvPr>
            <p:cNvCxnSpPr>
              <a:cxnSpLocks/>
            </p:cNvCxnSpPr>
            <p:nvPr/>
          </p:nvCxnSpPr>
          <p:spPr bwMode="gray">
            <a:xfrm>
              <a:off x="746787" y="32402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B999E9CF-F98F-4FC4-9B5D-F0D3890A79A7}"/>
                </a:ext>
              </a:extLst>
            </p:cNvPr>
            <p:cNvCxnSpPr>
              <a:cxnSpLocks/>
            </p:cNvCxnSpPr>
            <p:nvPr/>
          </p:nvCxnSpPr>
          <p:spPr bwMode="gray">
            <a:xfrm>
              <a:off x="746787" y="37065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83125CFF-B7CA-4800-A0E9-EA1675874950}"/>
                </a:ext>
              </a:extLst>
            </p:cNvPr>
            <p:cNvCxnSpPr>
              <a:cxnSpLocks/>
            </p:cNvCxnSpPr>
            <p:nvPr/>
          </p:nvCxnSpPr>
          <p:spPr bwMode="gray">
            <a:xfrm>
              <a:off x="758825" y="4172847"/>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grpSp>
      <p:grpSp>
        <p:nvGrpSpPr>
          <p:cNvPr id="13" name="Group 12">
            <a:extLst>
              <a:ext uri="{FF2B5EF4-FFF2-40B4-BE49-F238E27FC236}">
                <a16:creationId xmlns:a16="http://schemas.microsoft.com/office/drawing/2014/main" id="{AA546BE9-0AA2-43CF-9017-4794A09588F4}"/>
              </a:ext>
            </a:extLst>
          </p:cNvPr>
          <p:cNvGrpSpPr/>
          <p:nvPr/>
        </p:nvGrpSpPr>
        <p:grpSpPr>
          <a:xfrm>
            <a:off x="713606" y="5230884"/>
            <a:ext cx="6273138" cy="1398899"/>
            <a:chOff x="746787" y="2773948"/>
            <a:chExt cx="6273138" cy="1398899"/>
          </a:xfrm>
        </p:grpSpPr>
        <p:cxnSp>
          <p:nvCxnSpPr>
            <p:cNvPr id="14" name="Straight Connector 13">
              <a:extLst>
                <a:ext uri="{FF2B5EF4-FFF2-40B4-BE49-F238E27FC236}">
                  <a16:creationId xmlns:a16="http://schemas.microsoft.com/office/drawing/2014/main" id="{9504B716-CFF6-4B11-8D8A-F0912DC16459}"/>
                </a:ext>
              </a:extLst>
            </p:cNvPr>
            <p:cNvCxnSpPr>
              <a:cxnSpLocks/>
            </p:cNvCxnSpPr>
            <p:nvPr/>
          </p:nvCxnSpPr>
          <p:spPr bwMode="gray">
            <a:xfrm>
              <a:off x="746787" y="27739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A865BDAA-CB57-41A5-A081-2B35B5300B56}"/>
                </a:ext>
              </a:extLst>
            </p:cNvPr>
            <p:cNvCxnSpPr>
              <a:cxnSpLocks/>
            </p:cNvCxnSpPr>
            <p:nvPr/>
          </p:nvCxnSpPr>
          <p:spPr bwMode="gray">
            <a:xfrm>
              <a:off x="746787" y="32402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035270BE-D37E-46A4-AE32-DC70CEF9D949}"/>
                </a:ext>
              </a:extLst>
            </p:cNvPr>
            <p:cNvCxnSpPr>
              <a:cxnSpLocks/>
            </p:cNvCxnSpPr>
            <p:nvPr/>
          </p:nvCxnSpPr>
          <p:spPr bwMode="gray">
            <a:xfrm>
              <a:off x="746787" y="37065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17" name="Straight Connector 16">
              <a:extLst>
                <a:ext uri="{FF2B5EF4-FFF2-40B4-BE49-F238E27FC236}">
                  <a16:creationId xmlns:a16="http://schemas.microsoft.com/office/drawing/2014/main" id="{F92404E1-06D4-4687-B0B8-89175653740F}"/>
                </a:ext>
              </a:extLst>
            </p:cNvPr>
            <p:cNvCxnSpPr>
              <a:cxnSpLocks/>
            </p:cNvCxnSpPr>
            <p:nvPr/>
          </p:nvCxnSpPr>
          <p:spPr bwMode="gray">
            <a:xfrm>
              <a:off x="758825" y="4172847"/>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grpSp>
      <p:grpSp>
        <p:nvGrpSpPr>
          <p:cNvPr id="18" name="Group 17">
            <a:extLst>
              <a:ext uri="{FF2B5EF4-FFF2-40B4-BE49-F238E27FC236}">
                <a16:creationId xmlns:a16="http://schemas.microsoft.com/office/drawing/2014/main" id="{E05FA74A-4788-4597-AA55-EC7C0C55EAEA}"/>
              </a:ext>
            </a:extLst>
          </p:cNvPr>
          <p:cNvGrpSpPr/>
          <p:nvPr/>
        </p:nvGrpSpPr>
        <p:grpSpPr>
          <a:xfrm>
            <a:off x="758825" y="7639762"/>
            <a:ext cx="6273138" cy="1398899"/>
            <a:chOff x="746787" y="2773948"/>
            <a:chExt cx="6273138" cy="1398899"/>
          </a:xfrm>
        </p:grpSpPr>
        <p:cxnSp>
          <p:nvCxnSpPr>
            <p:cNvPr id="19" name="Straight Connector 18">
              <a:extLst>
                <a:ext uri="{FF2B5EF4-FFF2-40B4-BE49-F238E27FC236}">
                  <a16:creationId xmlns:a16="http://schemas.microsoft.com/office/drawing/2014/main" id="{27605707-C4FD-464D-9B2B-ACF2B4754BE4}"/>
                </a:ext>
              </a:extLst>
            </p:cNvPr>
            <p:cNvCxnSpPr>
              <a:cxnSpLocks/>
            </p:cNvCxnSpPr>
            <p:nvPr/>
          </p:nvCxnSpPr>
          <p:spPr bwMode="gray">
            <a:xfrm>
              <a:off x="746787" y="27739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6C95CE93-D236-4B5C-B924-ABE1022FBDD3}"/>
                </a:ext>
              </a:extLst>
            </p:cNvPr>
            <p:cNvCxnSpPr>
              <a:cxnSpLocks/>
            </p:cNvCxnSpPr>
            <p:nvPr/>
          </p:nvCxnSpPr>
          <p:spPr bwMode="gray">
            <a:xfrm>
              <a:off x="746787" y="32402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9C1FF225-956C-4230-975D-4D55C9080510}"/>
                </a:ext>
              </a:extLst>
            </p:cNvPr>
            <p:cNvCxnSpPr>
              <a:cxnSpLocks/>
            </p:cNvCxnSpPr>
            <p:nvPr/>
          </p:nvCxnSpPr>
          <p:spPr bwMode="gray">
            <a:xfrm>
              <a:off x="746787" y="3706548"/>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D155BE4E-2671-4A60-B990-365DFEE59BBE}"/>
                </a:ext>
              </a:extLst>
            </p:cNvPr>
            <p:cNvCxnSpPr>
              <a:cxnSpLocks/>
            </p:cNvCxnSpPr>
            <p:nvPr/>
          </p:nvCxnSpPr>
          <p:spPr bwMode="gray">
            <a:xfrm>
              <a:off x="758825" y="4172847"/>
              <a:ext cx="62611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05440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7"/>
          <p:cNvSpPr>
            <a:spLocks noGrp="1"/>
          </p:cNvSpPr>
          <p:nvPr>
            <p:ph type="title"/>
          </p:nvPr>
        </p:nvSpPr>
        <p:spPr/>
        <p:txBody>
          <a:bodyPr/>
          <a:lstStyle/>
          <a:p>
            <a:pPr eaLnBrk="1" hangingPunct="1"/>
            <a:r>
              <a:rPr lang="en-US" altLang="en-US" dirty="0"/>
              <a:t>About</a:t>
            </a:r>
            <a:br>
              <a:rPr lang="en-US" altLang="en-US" dirty="0"/>
            </a:br>
            <a:r>
              <a:rPr lang="en-US" altLang="en-US" dirty="0"/>
              <a:t>Professional Support</a:t>
            </a:r>
          </a:p>
        </p:txBody>
      </p:sp>
      <p:sp>
        <p:nvSpPr>
          <p:cNvPr id="2" name="Footer Placeholder 1"/>
          <p:cNvSpPr>
            <a:spLocks noGrp="1"/>
          </p:cNvSpPr>
          <p:nvPr>
            <p:ph type="ftr" sz="quarter" idx="3"/>
          </p:nvPr>
        </p:nvSpPr>
        <p:spPr>
          <a:xfrm>
            <a:off x="758825" y="9738110"/>
            <a:ext cx="4800727" cy="198369"/>
          </a:xfrm>
        </p:spPr>
        <p:txBody>
          <a:bodyPr/>
          <a:lstStyle/>
          <a:p>
            <a:r>
              <a:rPr lang="en-US" dirty="0"/>
              <a:t>Do not reproduce, transmit or modify the content set forth herein in any form or by any means without written permission of UnitedHealthcare. © 2020 United HealthCare Services, Inc. All rights reserved.</a:t>
            </a:r>
          </a:p>
        </p:txBody>
      </p:sp>
      <p:sp>
        <p:nvSpPr>
          <p:cNvPr id="33795" name="Text Box 6"/>
          <p:cNvSpPr txBox="1">
            <a:spLocks noChangeArrowheads="1"/>
          </p:cNvSpPr>
          <p:nvPr/>
        </p:nvSpPr>
        <p:spPr bwMode="auto">
          <a:xfrm>
            <a:off x="4026535" y="4917440"/>
            <a:ext cx="208703" cy="30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spcBef>
                <a:spcPct val="20000"/>
              </a:spcBef>
              <a:buClr>
                <a:srgbClr val="005293"/>
              </a:buClr>
              <a:defRPr>
                <a:solidFill>
                  <a:srgbClr val="535A5D"/>
                </a:solidFill>
                <a:latin typeface="Arial" charset="0"/>
                <a:ea typeface="ＭＳ Ｐゴシック" pitchFamily="34" charset="-128"/>
              </a:defRPr>
            </a:lvl3pPr>
            <a:lvl4pPr marL="1600200" indent="-228600">
              <a:spcBef>
                <a:spcPct val="20000"/>
              </a:spcBef>
              <a:buClr>
                <a:srgbClr val="005293"/>
              </a:buClr>
              <a:defRPr>
                <a:solidFill>
                  <a:srgbClr val="535A5D"/>
                </a:solidFill>
                <a:latin typeface="Arial" charset="0"/>
                <a:ea typeface="ＭＳ Ｐゴシック" pitchFamily="34" charset="-128"/>
              </a:defRPr>
            </a:lvl4pPr>
            <a:lvl5pPr marL="2057400" indent="-22860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1018824">
              <a:spcBef>
                <a:spcPct val="0"/>
              </a:spcBef>
              <a:buClrTx/>
              <a:buSzTx/>
            </a:pPr>
            <a:endParaRPr lang="en-US" altLang="en-US" sz="1300" dirty="0">
              <a:solidFill>
                <a:srgbClr val="646D72"/>
              </a:solidFill>
            </a:endParaRPr>
          </a:p>
        </p:txBody>
      </p:sp>
      <p:sp>
        <p:nvSpPr>
          <p:cNvPr id="33796" name="Text Placeholder 8"/>
          <p:cNvSpPr txBox="1">
            <a:spLocks/>
          </p:cNvSpPr>
          <p:nvPr/>
        </p:nvSpPr>
        <p:spPr bwMode="auto">
          <a:xfrm>
            <a:off x="460375" y="2079816"/>
            <a:ext cx="6684137" cy="71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marL="228600" indent="-22860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spcBef>
                <a:spcPct val="20000"/>
              </a:spcBef>
              <a:buClr>
                <a:srgbClr val="005293"/>
              </a:buClr>
              <a:defRPr>
                <a:solidFill>
                  <a:srgbClr val="535A5D"/>
                </a:solidFill>
                <a:latin typeface="Arial" charset="0"/>
                <a:ea typeface="ＭＳ Ｐゴシック" pitchFamily="34" charset="-128"/>
              </a:defRPr>
            </a:lvl3pPr>
            <a:lvl4pPr marL="1600200" indent="-228600">
              <a:spcBef>
                <a:spcPct val="20000"/>
              </a:spcBef>
              <a:buClr>
                <a:srgbClr val="005293"/>
              </a:buClr>
              <a:defRPr>
                <a:solidFill>
                  <a:srgbClr val="535A5D"/>
                </a:solidFill>
                <a:latin typeface="Arial" charset="0"/>
                <a:ea typeface="ＭＳ Ｐゴシック" pitchFamily="34" charset="-128"/>
              </a:defRPr>
            </a:lvl4pPr>
            <a:lvl5pPr marL="2057400" indent="-22860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marL="0" indent="0" eaLnBrk="1" hangingPunct="1">
              <a:lnSpc>
                <a:spcPct val="95000"/>
              </a:lnSpc>
              <a:spcAft>
                <a:spcPts val="1337"/>
              </a:spcAft>
            </a:pPr>
            <a:r>
              <a:rPr lang="en-US" altLang="en-US" sz="1600" dirty="0">
                <a:solidFill>
                  <a:schemeClr val="tx1"/>
                </a:solidFill>
              </a:rPr>
              <a:t>You may consider seeking professional support if you experience any </a:t>
            </a:r>
            <a:br>
              <a:rPr lang="en-US" altLang="en-US" sz="1600" dirty="0">
                <a:solidFill>
                  <a:schemeClr val="tx1"/>
                </a:solidFill>
              </a:rPr>
            </a:br>
            <a:r>
              <a:rPr lang="en-US" altLang="en-US" sz="1600" dirty="0">
                <a:solidFill>
                  <a:schemeClr val="tx1"/>
                </a:solidFill>
              </a:rPr>
              <a:t>of the following:  </a:t>
            </a:r>
          </a:p>
          <a:p>
            <a:pPr marL="458788" indent="-217488">
              <a:lnSpc>
                <a:spcPct val="95000"/>
              </a:lnSpc>
              <a:spcBef>
                <a:spcPct val="0"/>
              </a:spcBef>
              <a:spcAft>
                <a:spcPts val="669"/>
              </a:spcAft>
              <a:buClr>
                <a:schemeClr val="accent1"/>
              </a:buClr>
              <a:buFont typeface="Arial" panose="020B0604020202020204" pitchFamily="34" charset="0"/>
              <a:buChar char="•"/>
            </a:pPr>
            <a:r>
              <a:rPr lang="en-US" altLang="en-US" sz="1600" dirty="0">
                <a:solidFill>
                  <a:srgbClr val="646D72"/>
                </a:solidFill>
                <a:cs typeface="Times New Roman" pitchFamily="18" charset="0"/>
              </a:rPr>
              <a:t>Sleep problems</a:t>
            </a:r>
            <a:endParaRPr lang="en-US" altLang="en-US" sz="1600" dirty="0">
              <a:solidFill>
                <a:srgbClr val="646D72"/>
              </a:solidFill>
              <a:cs typeface="Arial"/>
            </a:endParaRPr>
          </a:p>
          <a:p>
            <a:pPr marL="458788" indent="-217488">
              <a:lnSpc>
                <a:spcPct val="95000"/>
              </a:lnSpc>
              <a:spcBef>
                <a:spcPct val="0"/>
              </a:spcBef>
              <a:spcAft>
                <a:spcPts val="669"/>
              </a:spcAft>
              <a:buClr>
                <a:schemeClr val="accent1"/>
              </a:buClr>
              <a:buFont typeface="Arial" panose="020B0604020202020204" pitchFamily="34" charset="0"/>
              <a:buChar char="•"/>
            </a:pPr>
            <a:r>
              <a:rPr lang="en-US" altLang="en-US" sz="1600" dirty="0">
                <a:solidFill>
                  <a:srgbClr val="646D72"/>
                </a:solidFill>
                <a:cs typeface="Times New Roman" pitchFamily="18" charset="0"/>
              </a:rPr>
              <a:t>Performance issues at work</a:t>
            </a:r>
            <a:endParaRPr lang="en-US" altLang="en-US" sz="1600" dirty="0">
              <a:solidFill>
                <a:srgbClr val="646D72"/>
              </a:solidFill>
              <a:cs typeface="Arial"/>
            </a:endParaRPr>
          </a:p>
          <a:p>
            <a:pPr marL="458788" indent="-217488">
              <a:lnSpc>
                <a:spcPct val="95000"/>
              </a:lnSpc>
              <a:spcBef>
                <a:spcPct val="0"/>
              </a:spcBef>
              <a:spcAft>
                <a:spcPts val="669"/>
              </a:spcAft>
              <a:buClr>
                <a:schemeClr val="accent1"/>
              </a:buClr>
              <a:buFont typeface="Arial" panose="020B0604020202020204" pitchFamily="34" charset="0"/>
              <a:buChar char="•"/>
            </a:pPr>
            <a:r>
              <a:rPr lang="en-US" altLang="en-US" sz="1600" dirty="0">
                <a:solidFill>
                  <a:srgbClr val="646D72"/>
                </a:solidFill>
                <a:cs typeface="Times New Roman" pitchFamily="18" charset="0"/>
              </a:rPr>
              <a:t>Relationship difficulties with family or friends</a:t>
            </a:r>
            <a:endParaRPr lang="en-US" altLang="en-US" sz="1600" dirty="0">
              <a:solidFill>
                <a:srgbClr val="646D72"/>
              </a:solidFill>
              <a:cs typeface="Arial"/>
            </a:endParaRPr>
          </a:p>
          <a:p>
            <a:pPr marL="458788" indent="-217488">
              <a:lnSpc>
                <a:spcPct val="95000"/>
              </a:lnSpc>
              <a:spcBef>
                <a:spcPct val="0"/>
              </a:spcBef>
              <a:spcAft>
                <a:spcPts val="669"/>
              </a:spcAft>
              <a:buClr>
                <a:schemeClr val="accent1"/>
              </a:buClr>
              <a:buFont typeface="Arial" panose="020B0604020202020204" pitchFamily="34" charset="0"/>
              <a:buChar char="•"/>
            </a:pPr>
            <a:r>
              <a:rPr lang="en-US" altLang="en-US" sz="1600" dirty="0">
                <a:solidFill>
                  <a:srgbClr val="646D72"/>
                </a:solidFill>
                <a:cs typeface="Times New Roman" pitchFamily="18" charset="0"/>
              </a:rPr>
              <a:t>Loss of interest in hobbies you normally enjoy</a:t>
            </a:r>
            <a:endParaRPr lang="en-US" altLang="en-US" sz="1600" dirty="0">
              <a:solidFill>
                <a:srgbClr val="646D72"/>
              </a:solidFill>
              <a:cs typeface="Arial"/>
            </a:endParaRPr>
          </a:p>
          <a:p>
            <a:pPr marL="458788" indent="-217488">
              <a:lnSpc>
                <a:spcPct val="95000"/>
              </a:lnSpc>
              <a:spcBef>
                <a:spcPct val="0"/>
              </a:spcBef>
              <a:spcAft>
                <a:spcPts val="669"/>
              </a:spcAft>
              <a:buClr>
                <a:schemeClr val="accent1"/>
              </a:buClr>
              <a:buFont typeface="Arial" panose="020B0604020202020204" pitchFamily="34" charset="0"/>
              <a:buChar char="•"/>
            </a:pPr>
            <a:r>
              <a:rPr lang="en-US" altLang="en-US" sz="1600" dirty="0">
                <a:solidFill>
                  <a:srgbClr val="646D72"/>
                </a:solidFill>
                <a:cs typeface="Times New Roman" pitchFamily="18" charset="0"/>
              </a:rPr>
              <a:t>Lack of care about normal everyday work tasks </a:t>
            </a:r>
            <a:endParaRPr lang="en-US" altLang="en-US" sz="1600" dirty="0">
              <a:solidFill>
                <a:srgbClr val="646D72"/>
              </a:solidFill>
              <a:cs typeface="Arial"/>
            </a:endParaRPr>
          </a:p>
          <a:p>
            <a:pPr marL="458788" indent="-217488">
              <a:lnSpc>
                <a:spcPct val="95000"/>
              </a:lnSpc>
              <a:spcBef>
                <a:spcPct val="0"/>
              </a:spcBef>
              <a:spcAft>
                <a:spcPts val="669"/>
              </a:spcAft>
              <a:buClr>
                <a:schemeClr val="accent1"/>
              </a:buClr>
              <a:buFont typeface="Arial" panose="020B0604020202020204" pitchFamily="34" charset="0"/>
              <a:buChar char="•"/>
            </a:pPr>
            <a:r>
              <a:rPr lang="en-US" altLang="en-US" sz="1600" dirty="0">
                <a:solidFill>
                  <a:srgbClr val="646D72"/>
                </a:solidFill>
                <a:cs typeface="Times New Roman" pitchFamily="18" charset="0"/>
              </a:rPr>
              <a:t>Excessive anxiety or worrying more than normal </a:t>
            </a:r>
            <a:endParaRPr lang="en-US" altLang="en-US" sz="1600" dirty="0">
              <a:solidFill>
                <a:srgbClr val="646D72"/>
              </a:solidFill>
              <a:cs typeface="Arial"/>
            </a:endParaRPr>
          </a:p>
          <a:p>
            <a:pPr marL="458788" indent="-217488">
              <a:lnSpc>
                <a:spcPct val="95000"/>
              </a:lnSpc>
              <a:spcBef>
                <a:spcPct val="0"/>
              </a:spcBef>
              <a:spcAft>
                <a:spcPts val="669"/>
              </a:spcAft>
              <a:buClr>
                <a:schemeClr val="accent1"/>
              </a:buClr>
              <a:buFont typeface="Arial" panose="020B0604020202020204" pitchFamily="34" charset="0"/>
              <a:buChar char="•"/>
            </a:pPr>
            <a:r>
              <a:rPr lang="en-US" altLang="en-US" sz="1600" dirty="0">
                <a:solidFill>
                  <a:srgbClr val="646D72"/>
                </a:solidFill>
                <a:cs typeface="Times New Roman" pitchFamily="18" charset="0"/>
              </a:rPr>
              <a:t>Feeling overwhelmed or sad for more than two weeks </a:t>
            </a:r>
            <a:endParaRPr lang="en-US" altLang="en-US" sz="1600" dirty="0">
              <a:solidFill>
                <a:srgbClr val="646D72"/>
              </a:solidFill>
              <a:cs typeface="Arial"/>
            </a:endParaRPr>
          </a:p>
          <a:p>
            <a:pPr marL="458788" indent="-217488">
              <a:lnSpc>
                <a:spcPct val="95000"/>
              </a:lnSpc>
              <a:spcBef>
                <a:spcPct val="0"/>
              </a:spcBef>
              <a:spcAft>
                <a:spcPts val="669"/>
              </a:spcAft>
              <a:buClr>
                <a:schemeClr val="accent1"/>
              </a:buClr>
              <a:buFont typeface="Arial" panose="020B0604020202020204" pitchFamily="34" charset="0"/>
              <a:buChar char="•"/>
            </a:pPr>
            <a:r>
              <a:rPr lang="en-US" altLang="en-US" sz="1600" dirty="0">
                <a:solidFill>
                  <a:srgbClr val="646D72"/>
                </a:solidFill>
                <a:cs typeface="Times New Roman" pitchFamily="18" charset="0"/>
              </a:rPr>
              <a:t>A noticeable change in appetite, eating too little or too much </a:t>
            </a:r>
            <a:endParaRPr lang="en-US" altLang="en-US" sz="1600" dirty="0">
              <a:solidFill>
                <a:srgbClr val="646D72"/>
              </a:solidFill>
              <a:cs typeface="Arial"/>
            </a:endParaRPr>
          </a:p>
          <a:p>
            <a:pPr marL="458788" indent="-217488">
              <a:lnSpc>
                <a:spcPct val="95000"/>
              </a:lnSpc>
              <a:spcBef>
                <a:spcPct val="0"/>
              </a:spcBef>
              <a:spcAft>
                <a:spcPts val="669"/>
              </a:spcAft>
              <a:buClr>
                <a:schemeClr val="accent1"/>
              </a:buClr>
              <a:buFont typeface="Arial" panose="020B0604020202020204" pitchFamily="34" charset="0"/>
              <a:buChar char="•"/>
            </a:pPr>
            <a:r>
              <a:rPr lang="en-US" altLang="en-US" sz="1600" dirty="0">
                <a:solidFill>
                  <a:srgbClr val="646D72"/>
                </a:solidFill>
                <a:cs typeface="Times New Roman" pitchFamily="18" charset="0"/>
              </a:rPr>
              <a:t>Behavior and coping methods have become harmful to yourself or others, whether that is through aggressive behavior or unhealthy habits, such as drinking too much alcohol or taking drugs </a:t>
            </a:r>
            <a:endParaRPr lang="en-US" altLang="en-US" sz="1600" dirty="0">
              <a:solidFill>
                <a:srgbClr val="646D72"/>
              </a:solidFill>
              <a:cs typeface="Arial"/>
            </a:endParaRPr>
          </a:p>
          <a:p>
            <a:pPr marL="458788" indent="-217488">
              <a:lnSpc>
                <a:spcPct val="95000"/>
              </a:lnSpc>
              <a:spcBef>
                <a:spcPct val="0"/>
              </a:spcBef>
              <a:spcAft>
                <a:spcPts val="669"/>
              </a:spcAft>
              <a:buClr>
                <a:schemeClr val="accent1"/>
              </a:buClr>
              <a:buFont typeface="Arial" panose="020B0604020202020204" pitchFamily="34" charset="0"/>
              <a:buChar char="•"/>
            </a:pPr>
            <a:r>
              <a:rPr lang="en-US" altLang="en-US" sz="1600" dirty="0">
                <a:solidFill>
                  <a:srgbClr val="646D72"/>
                </a:solidFill>
                <a:cs typeface="Times New Roman" pitchFamily="18" charset="0"/>
              </a:rPr>
              <a:t>Thoughts of harm to self and/or others </a:t>
            </a:r>
            <a:endParaRPr lang="en-US" altLang="en-US" sz="1600" dirty="0">
              <a:solidFill>
                <a:srgbClr val="646D72"/>
              </a:solidFill>
              <a:cs typeface="Arial"/>
            </a:endParaRPr>
          </a:p>
          <a:p>
            <a:pPr eaLnBrk="1" hangingPunct="1">
              <a:lnSpc>
                <a:spcPct val="95000"/>
              </a:lnSpc>
            </a:pPr>
            <a:endParaRPr lang="en-US" altLang="en-US" sz="1600" b="1" dirty="0">
              <a:solidFill>
                <a:schemeClr val="tx1"/>
              </a:solidFill>
            </a:endParaRPr>
          </a:p>
          <a:p>
            <a:pPr marL="0" indent="0" eaLnBrk="1" hangingPunct="1">
              <a:lnSpc>
                <a:spcPct val="95000"/>
              </a:lnSpc>
            </a:pPr>
            <a:r>
              <a:rPr lang="en-US" altLang="en-US" sz="1600" b="1" dirty="0">
                <a:solidFill>
                  <a:schemeClr val="tx1"/>
                </a:solidFill>
              </a:rPr>
              <a:t>Keep in mind some of these conditions warrant more urgent professional help and you should seek support if you are unsure. </a:t>
            </a:r>
          </a:p>
          <a:p>
            <a:pPr marL="0" indent="0" eaLnBrk="1" hangingPunct="1">
              <a:lnSpc>
                <a:spcPct val="95000"/>
              </a:lnSpc>
            </a:pPr>
            <a:endParaRPr lang="en-US" altLang="en-US" sz="1600" b="1" dirty="0">
              <a:solidFill>
                <a:schemeClr val="tx1"/>
              </a:solidFill>
            </a:endParaRPr>
          </a:p>
          <a:p>
            <a:pPr marL="0" indent="0" eaLnBrk="1" hangingPunct="1">
              <a:lnSpc>
                <a:spcPct val="95000"/>
              </a:lnSpc>
            </a:pPr>
            <a:r>
              <a:rPr lang="en-US" altLang="en-US" sz="1600" dirty="0">
                <a:solidFill>
                  <a:schemeClr val="tx1"/>
                </a:solidFill>
              </a:rPr>
              <a:t>Your Employee Assistance Program (EAP) is available to all employees and their covered dependents and may include some free counseling sessions per issue, per year. Please check with your employer or your health plan for details.</a:t>
            </a:r>
          </a:p>
        </p:txBody>
      </p:sp>
    </p:spTree>
    <p:extLst>
      <p:ext uri="{BB962C8B-B14F-4D97-AF65-F5344CB8AC3E}">
        <p14:creationId xmlns:p14="http://schemas.microsoft.com/office/powerpoint/2010/main" val="757393082"/>
      </p:ext>
    </p:extLst>
  </p:cSld>
  <p:clrMapOvr>
    <a:masterClrMapping/>
  </p:clrMapOvr>
</p:sld>
</file>

<file path=ppt/theme/theme1.xml><?xml version="1.0" encoding="utf-8"?>
<a:theme xmlns:a="http://schemas.openxmlformats.org/drawingml/2006/main" name="OptumPortrait">
  <a:themeElements>
    <a:clrScheme name="Custom 2">
      <a:dk1>
        <a:srgbClr val="55565A"/>
      </a:dk1>
      <a:lt1>
        <a:srgbClr val="FFFFFF"/>
      </a:lt1>
      <a:dk2>
        <a:srgbClr val="55565A"/>
      </a:dk2>
      <a:lt2>
        <a:srgbClr val="B1B3B3"/>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Portrait-Template.potx" id="{27EFDBC8-D653-4088-BF5D-AB07D94CC782}" vid="{9450D5AE-6EB3-476B-A3B2-51BE4CC56071}"/>
    </a:ext>
  </a:extLst>
</a:theme>
</file>

<file path=ppt/theme/theme2.xml><?xml version="1.0" encoding="utf-8"?>
<a:theme xmlns:a="http://schemas.openxmlformats.org/drawingml/2006/main" name="1_OptumPortrait">
  <a:themeElements>
    <a:clrScheme name="Custom 2">
      <a:dk1>
        <a:srgbClr val="55565A"/>
      </a:dk1>
      <a:lt1>
        <a:srgbClr val="FFFFFF"/>
      </a:lt1>
      <a:dk2>
        <a:srgbClr val="55565A"/>
      </a:dk2>
      <a:lt2>
        <a:srgbClr val="B1B3B3"/>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Portrait-Template.potx" id="{27EFDBC8-D653-4088-BF5D-AB07D94CC782}" vid="{9450D5AE-6EB3-476B-A3B2-51BE4CC560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C545855E87924DB3247990127315F1" ma:contentTypeVersion="6" ma:contentTypeDescription="Create a new document." ma:contentTypeScope="" ma:versionID="456c557502309b6cd128780b2ad0eaea">
  <xsd:schema xmlns:xsd="http://www.w3.org/2001/XMLSchema" xmlns:xs="http://www.w3.org/2001/XMLSchema" xmlns:p="http://schemas.microsoft.com/office/2006/metadata/properties" xmlns:ns2="c273b457-660a-447b-8cda-a4882ac44999" xmlns:ns3="69ac14c1-3af8-4a5e-bfe5-3d8625b3835a" targetNamespace="http://schemas.microsoft.com/office/2006/metadata/properties" ma:root="true" ma:fieldsID="40862ad8856acaa6978f9d8b4f259c90" ns2:_="" ns3:_="">
    <xsd:import namespace="c273b457-660a-447b-8cda-a4882ac44999"/>
    <xsd:import namespace="69ac14c1-3af8-4a5e-bfe5-3d8625b383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73b457-660a-447b-8cda-a4882ac449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ac14c1-3af8-4a5e-bfe5-3d8625b383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A06612-E0A0-4547-BDC8-26AE191B79F0}">
  <ds:schemaRefs>
    <ds:schemaRef ds:uri="http://schemas.microsoft.com/office/infopath/2007/PartnerControls"/>
    <ds:schemaRef ds:uri="http://purl.org/dc/elements/1.1/"/>
    <ds:schemaRef ds:uri="http://schemas.microsoft.com/office/2006/metadata/properties"/>
    <ds:schemaRef ds:uri="8521867a-bdbc-4ac9-a562-0c4ec40f535f"/>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C501DC8E-4B29-4A3E-AEE4-E2B0B7BA5F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73b457-660a-447b-8cda-a4882ac44999"/>
    <ds:schemaRef ds:uri="69ac14c1-3af8-4a5e-bfe5-3d8625b38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413866-947B-49A8-BDD2-7BBC5778E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OptumPortrait</Template>
  <TotalTime>0</TotalTime>
  <Words>521</Words>
  <Application>Microsoft Office PowerPoint</Application>
  <PresentationFormat>Custom</PresentationFormat>
  <Paragraphs>87</Paragraphs>
  <Slides>7</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Times New Roman</vt:lpstr>
      <vt:lpstr>OptumPortrait</vt:lpstr>
      <vt:lpstr>1_OptumPortrait</vt:lpstr>
      <vt:lpstr>Compassion Fatigue</vt:lpstr>
      <vt:lpstr>The Program</vt:lpstr>
      <vt:lpstr>Consider This</vt:lpstr>
      <vt:lpstr>Compassion Fatigue Builds Up</vt:lpstr>
      <vt:lpstr>Are You At Risk?</vt:lpstr>
      <vt:lpstr>ABC of Prevention</vt:lpstr>
      <vt:lpstr>About Professional Support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Your Resilience</dc:title>
  <dc:creator/>
  <cp:lastModifiedBy/>
  <cp:revision>8</cp:revision>
  <dcterms:created xsi:type="dcterms:W3CDTF">2018-10-25T12:15:03Z</dcterms:created>
  <dcterms:modified xsi:type="dcterms:W3CDTF">2024-08-14T19:59:17Z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0x010100BFC545855E87924DB3247990127315F1</vt:lpwstr>
  </property>
  <property fmtid="{D5CDD505-2E9C-101B-9397-08002B2CF9AE}" pid="3" name="Order">
    <vt:r8>74000</vt:r8>
  </property>
</Properties>
</file>