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48" r:id="rId4"/>
  </p:sldMasterIdLst>
  <p:notesMasterIdLst>
    <p:notesMasterId r:id="rId27"/>
  </p:notesMasterIdLst>
  <p:handoutMasterIdLst>
    <p:handoutMasterId r:id="rId28"/>
  </p:handoutMasterIdLst>
  <p:sldIdLst>
    <p:sldId id="280" r:id="rId5"/>
    <p:sldId id="284" r:id="rId6"/>
    <p:sldId id="286" r:id="rId7"/>
    <p:sldId id="288" r:id="rId8"/>
    <p:sldId id="290" r:id="rId9"/>
    <p:sldId id="292" r:id="rId10"/>
    <p:sldId id="294" r:id="rId11"/>
    <p:sldId id="296" r:id="rId12"/>
    <p:sldId id="298" r:id="rId13"/>
    <p:sldId id="300" r:id="rId14"/>
    <p:sldId id="302" r:id="rId15"/>
    <p:sldId id="304" r:id="rId16"/>
    <p:sldId id="306" r:id="rId17"/>
    <p:sldId id="308" r:id="rId18"/>
    <p:sldId id="310" r:id="rId19"/>
    <p:sldId id="312" r:id="rId20"/>
    <p:sldId id="314" r:id="rId21"/>
    <p:sldId id="316" r:id="rId22"/>
    <p:sldId id="317" r:id="rId23"/>
    <p:sldId id="319" r:id="rId24"/>
    <p:sldId id="307" r:id="rId25"/>
    <p:sldId id="321" r:id="rId26"/>
  </p:sldIdLst>
  <p:sldSz cx="7772400" cy="10058400"/>
  <p:notesSz cx="7010400" cy="9296400"/>
  <p:defaultTextStyle>
    <a:defPPr>
      <a:defRPr lang="en-US"/>
    </a:defPPr>
    <a:lvl1pPr marL="0" algn="l" defTabSz="1018879" rtl="0" eaLnBrk="1" latinLnBrk="0" hangingPunct="1">
      <a:defRPr sz="2100" kern="1200">
        <a:solidFill>
          <a:schemeClr val="tx1"/>
        </a:solidFill>
        <a:latin typeface="+mn-lt"/>
        <a:ea typeface="+mn-ea"/>
        <a:cs typeface="+mn-cs"/>
      </a:defRPr>
    </a:lvl1pPr>
    <a:lvl2pPr marL="509440" algn="l" defTabSz="1018879" rtl="0" eaLnBrk="1" latinLnBrk="0" hangingPunct="1">
      <a:defRPr sz="2100" kern="1200">
        <a:solidFill>
          <a:schemeClr val="tx1"/>
        </a:solidFill>
        <a:latin typeface="+mn-lt"/>
        <a:ea typeface="+mn-ea"/>
        <a:cs typeface="+mn-cs"/>
      </a:defRPr>
    </a:lvl2pPr>
    <a:lvl3pPr marL="1018879" algn="l" defTabSz="1018879" rtl="0" eaLnBrk="1" latinLnBrk="0" hangingPunct="1">
      <a:defRPr sz="2100" kern="1200">
        <a:solidFill>
          <a:schemeClr val="tx1"/>
        </a:solidFill>
        <a:latin typeface="+mn-lt"/>
        <a:ea typeface="+mn-ea"/>
        <a:cs typeface="+mn-cs"/>
      </a:defRPr>
    </a:lvl3pPr>
    <a:lvl4pPr marL="1528319" algn="l" defTabSz="1018879" rtl="0" eaLnBrk="1" latinLnBrk="0" hangingPunct="1">
      <a:defRPr sz="2100" kern="1200">
        <a:solidFill>
          <a:schemeClr val="tx1"/>
        </a:solidFill>
        <a:latin typeface="+mn-lt"/>
        <a:ea typeface="+mn-ea"/>
        <a:cs typeface="+mn-cs"/>
      </a:defRPr>
    </a:lvl4pPr>
    <a:lvl5pPr marL="2037759" algn="l" defTabSz="1018879" rtl="0" eaLnBrk="1" latinLnBrk="0" hangingPunct="1">
      <a:defRPr sz="2100" kern="1200">
        <a:solidFill>
          <a:schemeClr val="tx1"/>
        </a:solidFill>
        <a:latin typeface="+mn-lt"/>
        <a:ea typeface="+mn-ea"/>
        <a:cs typeface="+mn-cs"/>
      </a:defRPr>
    </a:lvl5pPr>
    <a:lvl6pPr marL="2547198" algn="l" defTabSz="1018879" rtl="0" eaLnBrk="1" latinLnBrk="0" hangingPunct="1">
      <a:defRPr sz="2100" kern="1200">
        <a:solidFill>
          <a:schemeClr val="tx1"/>
        </a:solidFill>
        <a:latin typeface="+mn-lt"/>
        <a:ea typeface="+mn-ea"/>
        <a:cs typeface="+mn-cs"/>
      </a:defRPr>
    </a:lvl6pPr>
    <a:lvl7pPr marL="3056638" algn="l" defTabSz="1018879" rtl="0" eaLnBrk="1" latinLnBrk="0" hangingPunct="1">
      <a:defRPr sz="2100" kern="1200">
        <a:solidFill>
          <a:schemeClr val="tx1"/>
        </a:solidFill>
        <a:latin typeface="+mn-lt"/>
        <a:ea typeface="+mn-ea"/>
        <a:cs typeface="+mn-cs"/>
      </a:defRPr>
    </a:lvl7pPr>
    <a:lvl8pPr marL="3566078" algn="l" defTabSz="1018879" rtl="0" eaLnBrk="1" latinLnBrk="0" hangingPunct="1">
      <a:defRPr sz="2100" kern="1200">
        <a:solidFill>
          <a:schemeClr val="tx1"/>
        </a:solidFill>
        <a:latin typeface="+mn-lt"/>
        <a:ea typeface="+mn-ea"/>
        <a:cs typeface="+mn-cs"/>
      </a:defRPr>
    </a:lvl8pPr>
    <a:lvl9pPr marL="4075517" algn="l" defTabSz="1018879" rtl="0" eaLnBrk="1" latinLnBrk="0" hangingPunct="1">
      <a:defRPr sz="2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68">
          <p15:clr>
            <a:srgbClr val="A4A3A4"/>
          </p15:clr>
        </p15:guide>
        <p15:guide id="2" orient="horz" pos="804">
          <p15:clr>
            <a:srgbClr val="A4A3A4"/>
          </p15:clr>
        </p15:guide>
        <p15:guide id="3" orient="horz" pos="5759">
          <p15:clr>
            <a:srgbClr val="A4A3A4"/>
          </p15:clr>
        </p15:guide>
        <p15:guide id="4" orient="horz" pos="1241">
          <p15:clr>
            <a:srgbClr val="A4A3A4"/>
          </p15:clr>
        </p15:guide>
        <p15:guide id="5" pos="2448">
          <p15:clr>
            <a:srgbClr val="A4A3A4"/>
          </p15:clr>
        </p15:guide>
        <p15:guide id="6" pos="4606">
          <p15:clr>
            <a:srgbClr val="A4A3A4"/>
          </p15:clr>
        </p15:guide>
        <p15:guide id="7" pos="29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guide id="3" orient="horz" pos="2928">
          <p15:clr>
            <a:srgbClr val="A4A3A4"/>
          </p15:clr>
        </p15:guide>
        <p15:guide id="4"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2"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FD0F851-EC5A-4D38-B0AD-8093EC10F338}">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52" autoAdjust="0"/>
    <p:restoredTop sz="86477" autoAdjust="0"/>
  </p:normalViewPr>
  <p:slideViewPr>
    <p:cSldViewPr snapToGrid="0">
      <p:cViewPr varScale="1">
        <p:scale>
          <a:sx n="39" d="100"/>
          <a:sy n="39" d="100"/>
        </p:scale>
        <p:origin x="2160" y="56"/>
      </p:cViewPr>
      <p:guideLst>
        <p:guide orient="horz" pos="3168"/>
        <p:guide orient="horz" pos="804"/>
        <p:guide orient="horz" pos="5759"/>
        <p:guide orient="horz" pos="1241"/>
        <p:guide pos="2448"/>
        <p:guide pos="4606"/>
        <p:guide pos="29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showGuides="1">
      <p:cViewPr varScale="1">
        <p:scale>
          <a:sx n="83" d="100"/>
          <a:sy n="83" d="100"/>
        </p:scale>
        <p:origin x="-3816" y="-78"/>
      </p:cViewPr>
      <p:guideLst>
        <p:guide orient="horz" pos="2880"/>
        <p:guide pos="2160"/>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latin typeface="Arial" panose="020B0604020202020204" pitchFamily="34" charset="0"/>
            </a:endParaRP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C8A44135-346D-4984-992A-2748774C843D}" type="datetimeFigureOut">
              <a:rPr lang="en-US" smtClean="0">
                <a:latin typeface="Arial" panose="020B0604020202020204" pitchFamily="34" charset="0"/>
              </a:rPr>
              <a:pPr/>
              <a:t>9/28/2020</a:t>
            </a:fld>
            <a:endParaRPr lang="en-US" dirty="0">
              <a:latin typeface="Arial" panose="020B0604020202020204" pitchFamily="34" charset="0"/>
            </a:endParaRPr>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latin typeface="Arial" panose="020B0604020202020204" pitchFamily="34" charset="0"/>
            </a:endParaRP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AC5F6-A6E1-42E4-A9E7-356BF7413E45}" type="slidenum">
              <a:rPr lang="en-US" smtClean="0">
                <a:latin typeface="Arial" panose="020B0604020202020204" pitchFamily="34" charset="0"/>
              </a:rPr>
              <a:pPr/>
              <a:t>‹#›</a:t>
            </a:fld>
            <a:endParaRPr lang="en-US" dirty="0">
              <a:latin typeface="Arial" panose="020B0604020202020204" pitchFamily="34" charset="0"/>
            </a:endParaRPr>
          </a:p>
        </p:txBody>
      </p:sp>
    </p:spTree>
    <p:extLst>
      <p:ext uri="{BB962C8B-B14F-4D97-AF65-F5344CB8AC3E}">
        <p14:creationId xmlns:p14="http://schemas.microsoft.com/office/powerpoint/2010/main" val="27495694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atin typeface="Arial" panose="020B0604020202020204" pitchFamily="34" charset="0"/>
              </a:defRPr>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atin typeface="Arial" panose="020B0604020202020204" pitchFamily="34" charset="0"/>
              </a:defRPr>
            </a:lvl1pPr>
          </a:lstStyle>
          <a:p>
            <a:fld id="{69A07C00-4D30-4D5D-9A03-C91B9C1FD54F}" type="datetimeFigureOut">
              <a:rPr lang="en-US" smtClean="0"/>
              <a:pPr/>
              <a:t>9/28/2020</a:t>
            </a:fld>
            <a:endParaRPr lang="en-US" dirty="0"/>
          </a:p>
        </p:txBody>
      </p:sp>
      <p:sp>
        <p:nvSpPr>
          <p:cNvPr id="4" name="Slide Image Placeholder 3"/>
          <p:cNvSpPr>
            <a:spLocks noGrp="1" noRot="1" noChangeAspect="1"/>
          </p:cNvSpPr>
          <p:nvPr>
            <p:ph type="sldImg" idx="2"/>
          </p:nvPr>
        </p:nvSpPr>
        <p:spPr>
          <a:xfrm>
            <a:off x="2159000" y="696913"/>
            <a:ext cx="26924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atin typeface="Arial" panose="020B0604020202020204" pitchFamily="34" charset="0"/>
              </a:defRPr>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atin typeface="Arial" panose="020B0604020202020204" pitchFamily="34" charset="0"/>
              </a:defRPr>
            </a:lvl1pPr>
          </a:lstStyle>
          <a:p>
            <a:fld id="{FB8132A0-C946-4BCE-B355-3FB5DF19E0D3}" type="slidenum">
              <a:rPr lang="en-US" smtClean="0"/>
              <a:pPr/>
              <a:t>‹#›</a:t>
            </a:fld>
            <a:endParaRPr lang="en-US" dirty="0"/>
          </a:p>
        </p:txBody>
      </p:sp>
    </p:spTree>
    <p:extLst>
      <p:ext uri="{BB962C8B-B14F-4D97-AF65-F5344CB8AC3E}">
        <p14:creationId xmlns:p14="http://schemas.microsoft.com/office/powerpoint/2010/main" val="646733796"/>
      </p:ext>
    </p:extLst>
  </p:cSld>
  <p:clrMap bg1="lt1" tx1="dk1" bg2="lt2" tx2="dk2" accent1="accent1" accent2="accent2" accent3="accent3" accent4="accent4" accent5="accent5" accent6="accent6" hlink="hlink" folHlink="folHlink"/>
  <p:notesStyle>
    <a:lvl1pPr marL="0" algn="l" defTabSz="1455542" rtl="0" eaLnBrk="1" latinLnBrk="0" hangingPunct="1">
      <a:defRPr sz="1900" kern="1200">
        <a:solidFill>
          <a:schemeClr val="tx1"/>
        </a:solidFill>
        <a:latin typeface="Arial" panose="020B0604020202020204" pitchFamily="34" charset="0"/>
        <a:ea typeface="+mn-ea"/>
        <a:cs typeface="+mn-cs"/>
      </a:defRPr>
    </a:lvl1pPr>
    <a:lvl2pPr marL="727771" algn="l" defTabSz="1455542" rtl="0" eaLnBrk="1" latinLnBrk="0" hangingPunct="1">
      <a:defRPr sz="1900" kern="1200">
        <a:solidFill>
          <a:schemeClr val="tx1"/>
        </a:solidFill>
        <a:latin typeface="Arial" panose="020B0604020202020204" pitchFamily="34" charset="0"/>
        <a:ea typeface="+mn-ea"/>
        <a:cs typeface="+mn-cs"/>
      </a:defRPr>
    </a:lvl2pPr>
    <a:lvl3pPr marL="1455542" algn="l" defTabSz="1455542" rtl="0" eaLnBrk="1" latinLnBrk="0" hangingPunct="1">
      <a:defRPr sz="1900" kern="1200">
        <a:solidFill>
          <a:schemeClr val="tx1"/>
        </a:solidFill>
        <a:latin typeface="Arial" panose="020B0604020202020204" pitchFamily="34" charset="0"/>
        <a:ea typeface="+mn-ea"/>
        <a:cs typeface="+mn-cs"/>
      </a:defRPr>
    </a:lvl3pPr>
    <a:lvl4pPr marL="2183313" algn="l" defTabSz="1455542" rtl="0" eaLnBrk="1" latinLnBrk="0" hangingPunct="1">
      <a:defRPr sz="1900" kern="1200">
        <a:solidFill>
          <a:schemeClr val="tx1"/>
        </a:solidFill>
        <a:latin typeface="Arial" panose="020B0604020202020204" pitchFamily="34" charset="0"/>
        <a:ea typeface="+mn-ea"/>
        <a:cs typeface="+mn-cs"/>
      </a:defRPr>
    </a:lvl4pPr>
    <a:lvl5pPr marL="2911084" algn="l" defTabSz="1455542" rtl="0" eaLnBrk="1" latinLnBrk="0" hangingPunct="1">
      <a:defRPr sz="1900" kern="1200">
        <a:solidFill>
          <a:schemeClr val="tx1"/>
        </a:solidFill>
        <a:latin typeface="Arial" panose="020B0604020202020204" pitchFamily="34" charset="0"/>
        <a:ea typeface="+mn-ea"/>
        <a:cs typeface="+mn-cs"/>
      </a:defRPr>
    </a:lvl5pPr>
    <a:lvl6pPr marL="3638855" algn="l" defTabSz="1455542" rtl="0" eaLnBrk="1" latinLnBrk="0" hangingPunct="1">
      <a:defRPr sz="1900" kern="1200">
        <a:solidFill>
          <a:schemeClr val="tx1"/>
        </a:solidFill>
        <a:latin typeface="+mn-lt"/>
        <a:ea typeface="+mn-ea"/>
        <a:cs typeface="+mn-cs"/>
      </a:defRPr>
    </a:lvl6pPr>
    <a:lvl7pPr marL="4366626" algn="l" defTabSz="1455542" rtl="0" eaLnBrk="1" latinLnBrk="0" hangingPunct="1">
      <a:defRPr sz="1900" kern="1200">
        <a:solidFill>
          <a:schemeClr val="tx1"/>
        </a:solidFill>
        <a:latin typeface="+mn-lt"/>
        <a:ea typeface="+mn-ea"/>
        <a:cs typeface="+mn-cs"/>
      </a:defRPr>
    </a:lvl7pPr>
    <a:lvl8pPr marL="5094397" algn="l" defTabSz="1455542" rtl="0" eaLnBrk="1" latinLnBrk="0" hangingPunct="1">
      <a:defRPr sz="1900" kern="1200">
        <a:solidFill>
          <a:schemeClr val="tx1"/>
        </a:solidFill>
        <a:latin typeface="+mn-lt"/>
        <a:ea typeface="+mn-ea"/>
        <a:cs typeface="+mn-cs"/>
      </a:defRPr>
    </a:lvl8pPr>
    <a:lvl9pPr marL="5822168" algn="l" defTabSz="1455542" rtl="0" eaLnBrk="1" latinLnBrk="0" hangingPunct="1">
      <a:defRPr sz="1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xfrm>
            <a:off x="2159000" y="696913"/>
            <a:ext cx="2692400" cy="3486150"/>
          </a:xfrm>
          <a:ln/>
        </p:spPr>
      </p:sp>
      <p:sp>
        <p:nvSpPr>
          <p:cNvPr id="51203"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51204" name="Slide Number Placeholder 3"/>
          <p:cNvSpPr txBox="1">
            <a:spLocks noGrp="1"/>
          </p:cNvSpPr>
          <p:nvPr/>
        </p:nvSpPr>
        <p:spPr bwMode="auto">
          <a:xfrm>
            <a:off x="3970734" y="8829121"/>
            <a:ext cx="3038145" cy="4657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4" tIns="46582" rIns="93164" bIns="46582"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F63D21C3-7BC5-4F5A-B8AD-374599CDEE3F}" type="slidenum">
              <a:rPr lang="en-US" altLang="en-US">
                <a:solidFill>
                  <a:srgbClr val="646D72"/>
                </a:solidFill>
                <a:latin typeface="Calibri" pitchFamily="34" charset="0"/>
              </a:rPr>
              <a:pPr algn="r" eaLnBrk="1" hangingPunct="1">
                <a:spcBef>
                  <a:spcPct val="0"/>
                </a:spcBef>
              </a:pPr>
              <a:t>2</a:t>
            </a:fld>
            <a:endParaRPr lang="en-US" altLang="en-US">
              <a:solidFill>
                <a:srgbClr val="646D72"/>
              </a:solidFill>
              <a:latin typeface="Calibri"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a:xfrm>
            <a:off x="2159000" y="696913"/>
            <a:ext cx="2692400" cy="3486150"/>
          </a:xfrm>
          <a:ln/>
        </p:spPr>
      </p:sp>
      <p:sp>
        <p:nvSpPr>
          <p:cNvPr id="69635"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69636" name="Slide Number Placeholder 3"/>
          <p:cNvSpPr txBox="1">
            <a:spLocks noGrp="1"/>
          </p:cNvSpPr>
          <p:nvPr/>
        </p:nvSpPr>
        <p:spPr bwMode="auto">
          <a:xfrm>
            <a:off x="3970734" y="8829121"/>
            <a:ext cx="3038145" cy="4657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4" tIns="46582" rIns="93164" bIns="46582"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068DB20D-9723-43D3-B808-B1A2E71C7A26}" type="slidenum">
              <a:rPr lang="en-US" altLang="en-US">
                <a:solidFill>
                  <a:srgbClr val="646D72"/>
                </a:solidFill>
                <a:latin typeface="Calibri" pitchFamily="34" charset="0"/>
              </a:rPr>
              <a:pPr algn="r" eaLnBrk="1" hangingPunct="1">
                <a:spcBef>
                  <a:spcPct val="0"/>
                </a:spcBef>
              </a:pPr>
              <a:t>11</a:t>
            </a:fld>
            <a:endParaRPr lang="en-US" altLang="en-US">
              <a:solidFill>
                <a:srgbClr val="646D72"/>
              </a:solidFill>
              <a:latin typeface="Calibri"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a:xfrm>
            <a:off x="2159000" y="696913"/>
            <a:ext cx="2692400" cy="3486150"/>
          </a:xfrm>
          <a:ln/>
        </p:spPr>
      </p:sp>
      <p:sp>
        <p:nvSpPr>
          <p:cNvPr id="71683"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71684" name="Slide Number Placeholder 3"/>
          <p:cNvSpPr txBox="1">
            <a:spLocks noGrp="1"/>
          </p:cNvSpPr>
          <p:nvPr/>
        </p:nvSpPr>
        <p:spPr bwMode="auto">
          <a:xfrm>
            <a:off x="3970734" y="8829121"/>
            <a:ext cx="3038145" cy="4657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4" tIns="46582" rIns="93164" bIns="46582"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9767622E-F1E9-4F81-87D2-93FC5015F381}" type="slidenum">
              <a:rPr lang="en-US" altLang="en-US">
                <a:solidFill>
                  <a:srgbClr val="646D72"/>
                </a:solidFill>
                <a:latin typeface="Calibri" pitchFamily="34" charset="0"/>
              </a:rPr>
              <a:pPr algn="r" eaLnBrk="1" hangingPunct="1">
                <a:spcBef>
                  <a:spcPct val="0"/>
                </a:spcBef>
              </a:pPr>
              <a:t>12</a:t>
            </a:fld>
            <a:endParaRPr lang="en-US" altLang="en-US">
              <a:solidFill>
                <a:srgbClr val="646D72"/>
              </a:solidFill>
              <a:latin typeface="Calibri"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xfrm>
            <a:off x="2159000" y="696913"/>
            <a:ext cx="2692400" cy="3486150"/>
          </a:xfrm>
          <a:ln/>
        </p:spPr>
      </p:sp>
      <p:sp>
        <p:nvSpPr>
          <p:cNvPr id="73731"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73732" name="Slide Number Placeholder 3"/>
          <p:cNvSpPr txBox="1">
            <a:spLocks noGrp="1"/>
          </p:cNvSpPr>
          <p:nvPr/>
        </p:nvSpPr>
        <p:spPr bwMode="auto">
          <a:xfrm>
            <a:off x="3970734" y="8829121"/>
            <a:ext cx="3038145" cy="4657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4" tIns="46582" rIns="93164" bIns="46582"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5CB30D20-CBA9-4799-877C-33363979C6EA}" type="slidenum">
              <a:rPr lang="en-US" altLang="en-US">
                <a:solidFill>
                  <a:srgbClr val="646D72"/>
                </a:solidFill>
                <a:latin typeface="Calibri" pitchFamily="34" charset="0"/>
              </a:rPr>
              <a:pPr algn="r" eaLnBrk="1" hangingPunct="1">
                <a:spcBef>
                  <a:spcPct val="0"/>
                </a:spcBef>
              </a:pPr>
              <a:t>13</a:t>
            </a:fld>
            <a:endParaRPr lang="en-US" altLang="en-US">
              <a:solidFill>
                <a:srgbClr val="646D72"/>
              </a:solidFill>
              <a:latin typeface="Calibri"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a:xfrm>
            <a:off x="2159000" y="696913"/>
            <a:ext cx="2692400" cy="3486150"/>
          </a:xfrm>
          <a:ln/>
        </p:spPr>
      </p:sp>
      <p:sp>
        <p:nvSpPr>
          <p:cNvPr id="75779"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75780" name="Slide Number Placeholder 3"/>
          <p:cNvSpPr txBox="1">
            <a:spLocks noGrp="1"/>
          </p:cNvSpPr>
          <p:nvPr/>
        </p:nvSpPr>
        <p:spPr bwMode="auto">
          <a:xfrm>
            <a:off x="3970734" y="8829121"/>
            <a:ext cx="3038145" cy="4657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4" tIns="46582" rIns="93164" bIns="46582"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DF38987D-DE35-45E7-ABA0-99652535F3F4}" type="slidenum">
              <a:rPr lang="en-US" altLang="en-US">
                <a:solidFill>
                  <a:srgbClr val="646D72"/>
                </a:solidFill>
                <a:latin typeface="Calibri" pitchFamily="34" charset="0"/>
              </a:rPr>
              <a:pPr algn="r" eaLnBrk="1" hangingPunct="1">
                <a:spcBef>
                  <a:spcPct val="0"/>
                </a:spcBef>
              </a:pPr>
              <a:t>14</a:t>
            </a:fld>
            <a:endParaRPr lang="en-US" altLang="en-US">
              <a:solidFill>
                <a:srgbClr val="646D72"/>
              </a:solidFill>
              <a:latin typeface="Calibri"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a:xfrm>
            <a:off x="2159000" y="696913"/>
            <a:ext cx="2692400" cy="3486150"/>
          </a:xfrm>
          <a:ln/>
        </p:spPr>
      </p:sp>
      <p:sp>
        <p:nvSpPr>
          <p:cNvPr id="77827"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77828" name="Slide Number Placeholder 3"/>
          <p:cNvSpPr txBox="1">
            <a:spLocks noGrp="1"/>
          </p:cNvSpPr>
          <p:nvPr/>
        </p:nvSpPr>
        <p:spPr bwMode="auto">
          <a:xfrm>
            <a:off x="3970734" y="8829121"/>
            <a:ext cx="3038145" cy="4657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4" tIns="46582" rIns="93164" bIns="46582"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534D1729-BB15-4D57-88E2-3F42BA45956D}" type="slidenum">
              <a:rPr lang="en-US" altLang="en-US">
                <a:solidFill>
                  <a:srgbClr val="646D72"/>
                </a:solidFill>
                <a:latin typeface="Calibri" pitchFamily="34" charset="0"/>
              </a:rPr>
              <a:pPr algn="r" eaLnBrk="1" hangingPunct="1">
                <a:spcBef>
                  <a:spcPct val="0"/>
                </a:spcBef>
              </a:pPr>
              <a:t>15</a:t>
            </a:fld>
            <a:endParaRPr lang="en-US" altLang="en-US">
              <a:solidFill>
                <a:srgbClr val="646D72"/>
              </a:solidFill>
              <a:latin typeface="Calibri"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xfrm>
            <a:off x="2159000" y="696913"/>
            <a:ext cx="2692400" cy="3486150"/>
          </a:xfrm>
          <a:ln/>
        </p:spPr>
      </p:sp>
      <p:sp>
        <p:nvSpPr>
          <p:cNvPr id="79875"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79876" name="Slide Number Placeholder 3"/>
          <p:cNvSpPr txBox="1">
            <a:spLocks noGrp="1"/>
          </p:cNvSpPr>
          <p:nvPr/>
        </p:nvSpPr>
        <p:spPr bwMode="auto">
          <a:xfrm>
            <a:off x="3970734" y="8829121"/>
            <a:ext cx="3038145" cy="4657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4" tIns="46582" rIns="93164" bIns="46582"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8CF473DA-19A1-4A0B-8D1D-F61417AB8C10}" type="slidenum">
              <a:rPr lang="en-US" altLang="en-US">
                <a:solidFill>
                  <a:srgbClr val="646D72"/>
                </a:solidFill>
                <a:latin typeface="Calibri" pitchFamily="34" charset="0"/>
              </a:rPr>
              <a:pPr algn="r" eaLnBrk="1" hangingPunct="1">
                <a:spcBef>
                  <a:spcPct val="0"/>
                </a:spcBef>
              </a:pPr>
              <a:t>16</a:t>
            </a:fld>
            <a:endParaRPr lang="en-US" altLang="en-US">
              <a:solidFill>
                <a:srgbClr val="646D72"/>
              </a:solidFill>
              <a:latin typeface="Calibri"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a:xfrm>
            <a:off x="2159000" y="696913"/>
            <a:ext cx="2692400" cy="3486150"/>
          </a:xfrm>
          <a:ln/>
        </p:spPr>
      </p:sp>
      <p:sp>
        <p:nvSpPr>
          <p:cNvPr id="81923"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81924" name="Slide Number Placeholder 3"/>
          <p:cNvSpPr txBox="1">
            <a:spLocks noGrp="1"/>
          </p:cNvSpPr>
          <p:nvPr/>
        </p:nvSpPr>
        <p:spPr bwMode="auto">
          <a:xfrm>
            <a:off x="3970734" y="8829121"/>
            <a:ext cx="3038145" cy="4657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4" tIns="46582" rIns="93164" bIns="46582"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BF03892A-06AD-4E09-A6A0-F1445EB91517}" type="slidenum">
              <a:rPr lang="en-US" altLang="en-US">
                <a:solidFill>
                  <a:srgbClr val="646D72"/>
                </a:solidFill>
                <a:latin typeface="Calibri" pitchFamily="34" charset="0"/>
              </a:rPr>
              <a:pPr algn="r" eaLnBrk="1" hangingPunct="1">
                <a:spcBef>
                  <a:spcPct val="0"/>
                </a:spcBef>
              </a:pPr>
              <a:t>17</a:t>
            </a:fld>
            <a:endParaRPr lang="en-US" altLang="en-US">
              <a:solidFill>
                <a:srgbClr val="646D72"/>
              </a:solidFill>
              <a:latin typeface="Calibri"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a:xfrm>
            <a:off x="2159000" y="696913"/>
            <a:ext cx="2692400" cy="3486150"/>
          </a:xfrm>
          <a:ln/>
        </p:spPr>
      </p:sp>
      <p:sp>
        <p:nvSpPr>
          <p:cNvPr id="83971" name="Notes Placeholder 2"/>
          <p:cNvSpPr>
            <a:spLocks noGrp="1" noChangeArrowheads="1"/>
          </p:cNvSpPr>
          <p:nvPr>
            <p:ph type="body" idx="1"/>
          </p:nvPr>
        </p:nvSpPr>
        <p:spPr>
          <a:noFill/>
        </p:spPr>
        <p:txBody>
          <a:bodyPr/>
          <a:lstStyle/>
          <a:p>
            <a:endParaRPr lang="en-US" dirty="0"/>
          </a:p>
        </p:txBody>
      </p:sp>
      <p:sp>
        <p:nvSpPr>
          <p:cNvPr id="83972" name="Slide Number Placeholder 3"/>
          <p:cNvSpPr txBox="1">
            <a:spLocks noGrp="1"/>
          </p:cNvSpPr>
          <p:nvPr/>
        </p:nvSpPr>
        <p:spPr bwMode="auto">
          <a:xfrm>
            <a:off x="3970734" y="8829121"/>
            <a:ext cx="3038145" cy="4657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4" tIns="46582" rIns="93164" bIns="46582"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A92CEEF9-08BA-4A5F-A28E-46B4401C7A37}" type="slidenum">
              <a:rPr lang="en-US" altLang="en-US">
                <a:solidFill>
                  <a:srgbClr val="646D72"/>
                </a:solidFill>
                <a:latin typeface="Calibri" pitchFamily="34" charset="0"/>
              </a:rPr>
              <a:pPr algn="r" eaLnBrk="1" hangingPunct="1">
                <a:spcBef>
                  <a:spcPct val="0"/>
                </a:spcBef>
              </a:pPr>
              <a:t>18</a:t>
            </a:fld>
            <a:endParaRPr lang="en-US" altLang="en-US">
              <a:solidFill>
                <a:srgbClr val="646D72"/>
              </a:solidFill>
              <a:latin typeface="Calibri"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a:xfrm>
            <a:off x="2159000" y="696913"/>
            <a:ext cx="2692400" cy="3486150"/>
          </a:xfrm>
          <a:ln/>
        </p:spPr>
      </p:sp>
      <p:sp>
        <p:nvSpPr>
          <p:cNvPr id="84995" name="Notes Placeholder 2"/>
          <p:cNvSpPr>
            <a:spLocks noGrp="1" noChangeArrowheads="1"/>
          </p:cNvSpPr>
          <p:nvPr>
            <p:ph type="body" idx="1"/>
          </p:nvPr>
        </p:nvSpPr>
        <p:spPr>
          <a:noFill/>
        </p:spPr>
        <p:txBody>
          <a:bodyPr/>
          <a:lstStyle/>
          <a:p>
            <a:endParaRPr lang="en-US" dirty="0"/>
          </a:p>
        </p:txBody>
      </p:sp>
      <p:sp>
        <p:nvSpPr>
          <p:cNvPr id="84996" name="Slide Number Placeholder 3"/>
          <p:cNvSpPr txBox="1">
            <a:spLocks noGrp="1"/>
          </p:cNvSpPr>
          <p:nvPr/>
        </p:nvSpPr>
        <p:spPr bwMode="auto">
          <a:xfrm>
            <a:off x="3970734" y="8829121"/>
            <a:ext cx="3038145" cy="4657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4" tIns="46582" rIns="93164" bIns="46582"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DCC272E7-100C-4731-8458-0560881A4B29}" type="slidenum">
              <a:rPr lang="en-US" altLang="en-US">
                <a:solidFill>
                  <a:srgbClr val="646D72"/>
                </a:solidFill>
                <a:latin typeface="Calibri" pitchFamily="34" charset="0"/>
              </a:rPr>
              <a:pPr algn="r" eaLnBrk="1" hangingPunct="1">
                <a:spcBef>
                  <a:spcPct val="0"/>
                </a:spcBef>
              </a:pPr>
              <a:t>19</a:t>
            </a:fld>
            <a:endParaRPr lang="en-US" altLang="en-US">
              <a:solidFill>
                <a:srgbClr val="646D72"/>
              </a:solidFill>
              <a:latin typeface="Calibri"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a:xfrm>
            <a:off x="2159000" y="696913"/>
            <a:ext cx="2692400" cy="3486150"/>
          </a:xfrm>
          <a:ln/>
        </p:spPr>
      </p:sp>
      <p:sp>
        <p:nvSpPr>
          <p:cNvPr id="87043" name="Notes Placeholder 2"/>
          <p:cNvSpPr>
            <a:spLocks noGrp="1" noChangeArrowheads="1"/>
          </p:cNvSpPr>
          <p:nvPr>
            <p:ph type="body" idx="1"/>
          </p:nvPr>
        </p:nvSpPr>
        <p:spPr>
          <a:noFill/>
        </p:spPr>
        <p:txBody>
          <a:bodyPr/>
          <a:lstStyle/>
          <a:p>
            <a:endParaRPr lang="en-US" dirty="0"/>
          </a:p>
        </p:txBody>
      </p:sp>
      <p:sp>
        <p:nvSpPr>
          <p:cNvPr id="87044" name="Slide Number Placeholder 3"/>
          <p:cNvSpPr txBox="1">
            <a:spLocks noGrp="1"/>
          </p:cNvSpPr>
          <p:nvPr/>
        </p:nvSpPr>
        <p:spPr bwMode="auto">
          <a:xfrm>
            <a:off x="3970734" y="8829121"/>
            <a:ext cx="3038145" cy="4657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4" tIns="46582" rIns="93164" bIns="46582"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1BDE27BF-DA16-4F31-BF5F-3EE7524A6E73}" type="slidenum">
              <a:rPr lang="en-US" altLang="en-US">
                <a:solidFill>
                  <a:srgbClr val="646D72"/>
                </a:solidFill>
                <a:latin typeface="Calibri" pitchFamily="34" charset="0"/>
              </a:rPr>
              <a:pPr algn="r" eaLnBrk="1" hangingPunct="1">
                <a:spcBef>
                  <a:spcPct val="0"/>
                </a:spcBef>
              </a:pPr>
              <a:t>20</a:t>
            </a:fld>
            <a:endParaRPr lang="en-US" altLang="en-US">
              <a:solidFill>
                <a:srgbClr val="646D72"/>
              </a:solidFill>
              <a:latin typeface="Calibri"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xfrm>
            <a:off x="2159000" y="696913"/>
            <a:ext cx="2692400" cy="3486150"/>
          </a:xfrm>
          <a:ln/>
        </p:spPr>
      </p:sp>
      <p:sp>
        <p:nvSpPr>
          <p:cNvPr id="53251"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53252" name="Slide Number Placeholder 3"/>
          <p:cNvSpPr txBox="1">
            <a:spLocks noGrp="1"/>
          </p:cNvSpPr>
          <p:nvPr/>
        </p:nvSpPr>
        <p:spPr bwMode="auto">
          <a:xfrm>
            <a:off x="3970734" y="8829121"/>
            <a:ext cx="3038145" cy="4657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4" tIns="46582" rIns="93164" bIns="46582"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D40D6800-B89E-40B0-B3BC-4878D965766A}" type="slidenum">
              <a:rPr lang="en-US" altLang="en-US">
                <a:solidFill>
                  <a:srgbClr val="646D72"/>
                </a:solidFill>
                <a:latin typeface="Calibri" pitchFamily="34" charset="0"/>
              </a:rPr>
              <a:pPr algn="r" eaLnBrk="1" hangingPunct="1">
                <a:spcBef>
                  <a:spcPct val="0"/>
                </a:spcBef>
              </a:pPr>
              <a:t>3</a:t>
            </a:fld>
            <a:endParaRPr lang="en-US" altLang="en-US">
              <a:solidFill>
                <a:srgbClr val="646D72"/>
              </a:solidFill>
              <a:latin typeface="Calibri"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xfrm>
            <a:off x="2159000" y="696913"/>
            <a:ext cx="2692400" cy="3486150"/>
          </a:xfrm>
          <a:ln/>
        </p:spPr>
      </p:sp>
      <p:sp>
        <p:nvSpPr>
          <p:cNvPr id="62467" name="Notes Placeholder 2"/>
          <p:cNvSpPr>
            <a:spLocks noGrp="1"/>
          </p:cNvSpPr>
          <p:nvPr>
            <p:ph type="body" idx="1"/>
          </p:nvPr>
        </p:nvSpPr>
        <p:spPr>
          <a:noFill/>
        </p:spPr>
        <p:txBody>
          <a:bodyPr/>
          <a:lstStyle/>
          <a:p>
            <a:endParaRPr lang="en-US" altLang="en-US">
              <a:latin typeface="Arial" charset="0"/>
              <a:ea typeface="ＭＳ Ｐゴシック" pitchFamily="34" charset="-128"/>
            </a:endParaRPr>
          </a:p>
        </p:txBody>
      </p:sp>
      <p:sp>
        <p:nvSpPr>
          <p:cNvPr id="62468" name="Slide Number Placeholder 3"/>
          <p:cNvSpPr txBox="1">
            <a:spLocks noGrp="1"/>
          </p:cNvSpPr>
          <p:nvPr/>
        </p:nvSpPr>
        <p:spPr bwMode="auto">
          <a:xfrm>
            <a:off x="3970938" y="8829675"/>
            <a:ext cx="3037840"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36" tIns="46569" rIns="93136" bIns="46569"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marL="0" marR="0" lvl="0" indent="0" algn="r" defTabSz="481013" rtl="0" eaLnBrk="1" fontAlgn="auto" latinLnBrk="0" hangingPunct="1">
              <a:lnSpc>
                <a:spcPct val="100000"/>
              </a:lnSpc>
              <a:spcBef>
                <a:spcPct val="0"/>
              </a:spcBef>
              <a:spcAft>
                <a:spcPts val="0"/>
              </a:spcAft>
              <a:buClrTx/>
              <a:buSzTx/>
              <a:buFontTx/>
              <a:buNone/>
              <a:tabLst/>
              <a:defRPr/>
            </a:pPr>
            <a:fld id="{B3AA2442-3E52-4CCD-8EE5-9F5C3869AC7A}" type="slidenum">
              <a:rPr kumimoji="0" lang="en-US" altLang="en-US" sz="1200" b="0" i="0" u="none" strike="noStrike" kern="1200" cap="none" spc="0" normalizeH="0" baseline="0" noProof="0">
                <a:ln>
                  <a:noFill/>
                </a:ln>
                <a:solidFill>
                  <a:srgbClr val="646D72"/>
                </a:solidFill>
                <a:effectLst/>
                <a:uLnTx/>
                <a:uFillTx/>
                <a:latin typeface="Calibri" pitchFamily="34" charset="0"/>
                <a:ea typeface="ＭＳ Ｐゴシック" pitchFamily="34" charset="-128"/>
                <a:cs typeface="+mn-cs"/>
              </a:rPr>
              <a:pPr marL="0" marR="0" lvl="0" indent="0" algn="r" defTabSz="481013" rtl="0" eaLnBrk="1" fontAlgn="auto" latinLnBrk="0" hangingPunct="1">
                <a:lnSpc>
                  <a:spcPct val="100000"/>
                </a:lnSpc>
                <a:spcBef>
                  <a:spcPct val="0"/>
                </a:spcBef>
                <a:spcAft>
                  <a:spcPts val="0"/>
                </a:spcAft>
                <a:buClrTx/>
                <a:buSzTx/>
                <a:buFontTx/>
                <a:buNone/>
                <a:tabLst/>
                <a:defRPr/>
              </a:pPr>
              <a:t>21</a:t>
            </a:fld>
            <a:endParaRPr kumimoji="0" lang="en-US" altLang="en-US" sz="1200" b="0" i="0" u="none" strike="noStrike" kern="1200" cap="none" spc="0" normalizeH="0" baseline="0" noProof="0">
              <a:ln>
                <a:noFill/>
              </a:ln>
              <a:solidFill>
                <a:srgbClr val="646D72"/>
              </a:solidFill>
              <a:effectLst/>
              <a:uLnTx/>
              <a:uFillTx/>
              <a:latin typeface="Calibri" pitchFamily="34" charset="0"/>
              <a:ea typeface="ＭＳ Ｐゴシック" pitchFamily="34" charset="-128"/>
              <a:cs typeface="+mn-cs"/>
            </a:endParaRPr>
          </a:p>
        </p:txBody>
      </p:sp>
    </p:spTree>
    <p:extLst>
      <p:ext uri="{BB962C8B-B14F-4D97-AF65-F5344CB8AC3E}">
        <p14:creationId xmlns:p14="http://schemas.microsoft.com/office/powerpoint/2010/main" val="125841528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latin typeface="Calibri"/>
              <a:cs typeface="Calibri"/>
            </a:endParaRPr>
          </a:p>
        </p:txBody>
      </p:sp>
      <p:sp>
        <p:nvSpPr>
          <p:cNvPr id="4" name="Slide Number Placeholder 3"/>
          <p:cNvSpPr>
            <a:spLocks noGrp="1"/>
          </p:cNvSpPr>
          <p:nvPr>
            <p:ph type="sldNum" sz="quarter" idx="10"/>
          </p:nvPr>
        </p:nvSpPr>
        <p:spPr/>
        <p:txBody>
          <a:bodyPr/>
          <a:lstStyle/>
          <a:p>
            <a:fld id="{FB8132A0-C946-4BCE-B355-3FB5DF19E0D3}" type="slidenum">
              <a:rPr lang="en-US" smtClean="0"/>
              <a:pPr/>
              <a:t>22</a:t>
            </a:fld>
            <a:endParaRPr lang="en-US" dirty="0"/>
          </a:p>
        </p:txBody>
      </p:sp>
    </p:spTree>
    <p:extLst>
      <p:ext uri="{BB962C8B-B14F-4D97-AF65-F5344CB8AC3E}">
        <p14:creationId xmlns:p14="http://schemas.microsoft.com/office/powerpoint/2010/main" val="38680385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xfrm>
            <a:off x="2159000" y="696913"/>
            <a:ext cx="2692400" cy="3486150"/>
          </a:xfrm>
          <a:ln/>
        </p:spPr>
      </p:sp>
      <p:sp>
        <p:nvSpPr>
          <p:cNvPr id="55299"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55300" name="Slide Number Placeholder 3"/>
          <p:cNvSpPr txBox="1">
            <a:spLocks noGrp="1"/>
          </p:cNvSpPr>
          <p:nvPr/>
        </p:nvSpPr>
        <p:spPr bwMode="auto">
          <a:xfrm>
            <a:off x="3970734" y="8829121"/>
            <a:ext cx="3038145" cy="4657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4" tIns="46582" rIns="93164" bIns="46582"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350923F1-6C00-42F8-B02C-BF9AE0BDA074}" type="slidenum">
              <a:rPr lang="en-US" altLang="en-US">
                <a:solidFill>
                  <a:srgbClr val="646D72"/>
                </a:solidFill>
                <a:latin typeface="Calibri" pitchFamily="34" charset="0"/>
              </a:rPr>
              <a:pPr algn="r" eaLnBrk="1" hangingPunct="1">
                <a:spcBef>
                  <a:spcPct val="0"/>
                </a:spcBef>
              </a:pPr>
              <a:t>4</a:t>
            </a:fld>
            <a:endParaRPr lang="en-US" altLang="en-US">
              <a:solidFill>
                <a:srgbClr val="646D72"/>
              </a:solidFill>
              <a:latin typeface="Calibri"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xfrm>
            <a:off x="2159000" y="696913"/>
            <a:ext cx="2692400" cy="3486150"/>
          </a:xfrm>
          <a:ln/>
        </p:spPr>
      </p:sp>
      <p:sp>
        <p:nvSpPr>
          <p:cNvPr id="57347"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57348" name="Slide Number Placeholder 3"/>
          <p:cNvSpPr txBox="1">
            <a:spLocks noGrp="1"/>
          </p:cNvSpPr>
          <p:nvPr/>
        </p:nvSpPr>
        <p:spPr bwMode="auto">
          <a:xfrm>
            <a:off x="3970734" y="8829121"/>
            <a:ext cx="3038145" cy="4657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4" tIns="46582" rIns="93164" bIns="46582"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29695747-FF4C-48BE-98D9-62FD8D55FE83}" type="slidenum">
              <a:rPr lang="en-US" altLang="en-US">
                <a:solidFill>
                  <a:srgbClr val="646D72"/>
                </a:solidFill>
                <a:latin typeface="Calibri" pitchFamily="34" charset="0"/>
              </a:rPr>
              <a:pPr algn="r" eaLnBrk="1" hangingPunct="1">
                <a:spcBef>
                  <a:spcPct val="0"/>
                </a:spcBef>
              </a:pPr>
              <a:t>5</a:t>
            </a:fld>
            <a:endParaRPr lang="en-US" altLang="en-US">
              <a:solidFill>
                <a:srgbClr val="646D72"/>
              </a:solidFill>
              <a:latin typeface="Calibri"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xfrm>
            <a:off x="2159000" y="696913"/>
            <a:ext cx="2692400" cy="3486150"/>
          </a:xfrm>
          <a:ln/>
        </p:spPr>
      </p:sp>
      <p:sp>
        <p:nvSpPr>
          <p:cNvPr id="59395"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59396" name="Slide Number Placeholder 3"/>
          <p:cNvSpPr txBox="1">
            <a:spLocks noGrp="1"/>
          </p:cNvSpPr>
          <p:nvPr/>
        </p:nvSpPr>
        <p:spPr bwMode="auto">
          <a:xfrm>
            <a:off x="3970734" y="8829121"/>
            <a:ext cx="3038145" cy="4657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4" tIns="46582" rIns="93164" bIns="46582"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6464F9CA-FE87-461C-8C31-94137CF7C1B3}" type="slidenum">
              <a:rPr lang="en-US" altLang="en-US">
                <a:solidFill>
                  <a:srgbClr val="646D72"/>
                </a:solidFill>
                <a:latin typeface="Calibri" pitchFamily="34" charset="0"/>
              </a:rPr>
              <a:pPr algn="r" eaLnBrk="1" hangingPunct="1">
                <a:spcBef>
                  <a:spcPct val="0"/>
                </a:spcBef>
              </a:pPr>
              <a:t>6</a:t>
            </a:fld>
            <a:endParaRPr lang="en-US" altLang="en-US">
              <a:solidFill>
                <a:srgbClr val="646D72"/>
              </a:solidFill>
              <a:latin typeface="Calibri"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xfrm>
            <a:off x="2159000" y="696913"/>
            <a:ext cx="2692400" cy="3486150"/>
          </a:xfrm>
          <a:ln/>
        </p:spPr>
      </p:sp>
      <p:sp>
        <p:nvSpPr>
          <p:cNvPr id="61443"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61444" name="Slide Number Placeholder 3"/>
          <p:cNvSpPr txBox="1">
            <a:spLocks noGrp="1"/>
          </p:cNvSpPr>
          <p:nvPr/>
        </p:nvSpPr>
        <p:spPr bwMode="auto">
          <a:xfrm>
            <a:off x="3970734" y="8829121"/>
            <a:ext cx="3038145" cy="4657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4" tIns="46582" rIns="93164" bIns="46582"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D51E2E3A-2EC1-45B5-B2F4-E3A81FF8E673}" type="slidenum">
              <a:rPr lang="en-US" altLang="en-US">
                <a:solidFill>
                  <a:srgbClr val="646D72"/>
                </a:solidFill>
                <a:latin typeface="Calibri" pitchFamily="34" charset="0"/>
              </a:rPr>
              <a:pPr algn="r" eaLnBrk="1" hangingPunct="1">
                <a:spcBef>
                  <a:spcPct val="0"/>
                </a:spcBef>
              </a:pPr>
              <a:t>7</a:t>
            </a:fld>
            <a:endParaRPr lang="en-US" altLang="en-US">
              <a:solidFill>
                <a:srgbClr val="646D72"/>
              </a:solidFill>
              <a:latin typeface="Calibri"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xfrm>
            <a:off x="2159000" y="696913"/>
            <a:ext cx="2692400" cy="3486150"/>
          </a:xfrm>
          <a:ln/>
        </p:spPr>
      </p:sp>
      <p:sp>
        <p:nvSpPr>
          <p:cNvPr id="63491"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63492" name="Slide Number Placeholder 3"/>
          <p:cNvSpPr txBox="1">
            <a:spLocks noGrp="1"/>
          </p:cNvSpPr>
          <p:nvPr/>
        </p:nvSpPr>
        <p:spPr bwMode="auto">
          <a:xfrm>
            <a:off x="3970734" y="8829121"/>
            <a:ext cx="3038145" cy="4657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4" tIns="46582" rIns="93164" bIns="46582"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1B89F839-82DA-4E7B-99A4-00F269B9A654}" type="slidenum">
              <a:rPr lang="en-US" altLang="en-US">
                <a:solidFill>
                  <a:srgbClr val="646D72"/>
                </a:solidFill>
                <a:latin typeface="Calibri" pitchFamily="34" charset="0"/>
              </a:rPr>
              <a:pPr algn="r" eaLnBrk="1" hangingPunct="1">
                <a:spcBef>
                  <a:spcPct val="0"/>
                </a:spcBef>
              </a:pPr>
              <a:t>8</a:t>
            </a:fld>
            <a:endParaRPr lang="en-US" altLang="en-US">
              <a:solidFill>
                <a:srgbClr val="646D72"/>
              </a:solidFill>
              <a:latin typeface="Calibri"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xfrm>
            <a:off x="2159000" y="696913"/>
            <a:ext cx="2692400" cy="3486150"/>
          </a:xfrm>
          <a:ln/>
        </p:spPr>
      </p:sp>
      <p:sp>
        <p:nvSpPr>
          <p:cNvPr id="65539"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65540" name="Slide Number Placeholder 3"/>
          <p:cNvSpPr txBox="1">
            <a:spLocks noGrp="1"/>
          </p:cNvSpPr>
          <p:nvPr/>
        </p:nvSpPr>
        <p:spPr bwMode="auto">
          <a:xfrm>
            <a:off x="3970734" y="8829121"/>
            <a:ext cx="3038145" cy="4657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4" tIns="46582" rIns="93164" bIns="46582"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5C8893BC-5443-4278-BB8B-FF5AE08B7361}" type="slidenum">
              <a:rPr lang="en-US" altLang="en-US">
                <a:solidFill>
                  <a:srgbClr val="646D72"/>
                </a:solidFill>
                <a:latin typeface="Calibri" pitchFamily="34" charset="0"/>
              </a:rPr>
              <a:pPr algn="r" eaLnBrk="1" hangingPunct="1">
                <a:spcBef>
                  <a:spcPct val="0"/>
                </a:spcBef>
              </a:pPr>
              <a:t>9</a:t>
            </a:fld>
            <a:endParaRPr lang="en-US" altLang="en-US">
              <a:solidFill>
                <a:srgbClr val="646D72"/>
              </a:solidFill>
              <a:latin typeface="Calibri"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a:xfrm>
            <a:off x="2159000" y="696913"/>
            <a:ext cx="2692400" cy="3486150"/>
          </a:xfrm>
          <a:ln/>
        </p:spPr>
      </p:sp>
      <p:sp>
        <p:nvSpPr>
          <p:cNvPr id="67587"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67588" name="Slide Number Placeholder 3"/>
          <p:cNvSpPr txBox="1">
            <a:spLocks noGrp="1"/>
          </p:cNvSpPr>
          <p:nvPr/>
        </p:nvSpPr>
        <p:spPr bwMode="auto">
          <a:xfrm>
            <a:off x="3970734" y="8829121"/>
            <a:ext cx="3038145" cy="4657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4" tIns="46582" rIns="93164" bIns="46582"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41E7F64A-93CB-4B64-95D8-8FEF8AEB3D9D}" type="slidenum">
              <a:rPr lang="en-US" altLang="en-US">
                <a:solidFill>
                  <a:srgbClr val="646D72"/>
                </a:solidFill>
                <a:latin typeface="Calibri" pitchFamily="34" charset="0"/>
              </a:rPr>
              <a:pPr algn="r" eaLnBrk="1" hangingPunct="1">
                <a:spcBef>
                  <a:spcPct val="0"/>
                </a:spcBef>
              </a:pPr>
              <a:t>10</a:t>
            </a:fld>
            <a:endParaRPr lang="en-US" altLang="en-US">
              <a:solidFill>
                <a:srgbClr val="646D72"/>
              </a:solidFill>
              <a:latin typeface="Calibri"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Cover: Orange">
    <p:spTree>
      <p:nvGrpSpPr>
        <p:cNvPr id="1" name=""/>
        <p:cNvGrpSpPr/>
        <p:nvPr/>
      </p:nvGrpSpPr>
      <p:grpSpPr>
        <a:xfrm>
          <a:off x="0" y="0"/>
          <a:ext cx="0" cy="0"/>
          <a:chOff x="0" y="0"/>
          <a:chExt cx="0" cy="0"/>
        </a:xfrm>
      </p:grpSpPr>
      <p:sp>
        <p:nvSpPr>
          <p:cNvPr id="4" name="Rectangle 3"/>
          <p:cNvSpPr/>
          <p:nvPr userDrawn="1"/>
        </p:nvSpPr>
        <p:spPr bwMode="gray">
          <a:xfrm>
            <a:off x="0" y="3334871"/>
            <a:ext cx="6305550" cy="1631576"/>
          </a:xfrm>
          <a:prstGeom prst="rect">
            <a:avLst/>
          </a:prstGeom>
          <a:solidFill>
            <a:schemeClr val="accent6"/>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sp>
        <p:nvSpPr>
          <p:cNvPr id="9" name="Rectangle 8"/>
          <p:cNvSpPr/>
          <p:nvPr userDrawn="1"/>
        </p:nvSpPr>
        <p:spPr bwMode="gray">
          <a:xfrm>
            <a:off x="0" y="2055813"/>
            <a:ext cx="6305550" cy="1279058"/>
          </a:xfrm>
          <a:prstGeom prst="rect">
            <a:avLst/>
          </a:prstGeom>
          <a:solidFill>
            <a:schemeClr val="accent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sp>
        <p:nvSpPr>
          <p:cNvPr id="2" name="Title 1"/>
          <p:cNvSpPr>
            <a:spLocks noGrp="1"/>
          </p:cNvSpPr>
          <p:nvPr>
            <p:ph type="title" hasCustomPrompt="1"/>
          </p:nvPr>
        </p:nvSpPr>
        <p:spPr bwMode="gray">
          <a:xfrm>
            <a:off x="1035051" y="2424314"/>
            <a:ext cx="5029200" cy="775597"/>
          </a:xfrm>
        </p:spPr>
        <p:txBody>
          <a:bodyPr/>
          <a:lstStyle>
            <a:lvl1pPr>
              <a:lnSpc>
                <a:spcPct val="90000"/>
              </a:lnSpc>
              <a:defRPr sz="2800" baseline="0">
                <a:solidFill>
                  <a:schemeClr val="bg1"/>
                </a:solidFill>
              </a:defRPr>
            </a:lvl1pPr>
          </a:lstStyle>
          <a:p>
            <a:r>
              <a:rPr lang="en-US" dirty="0"/>
              <a:t>Document title – Arial 28pt regular; Use sentence case</a:t>
            </a:r>
          </a:p>
        </p:txBody>
      </p:sp>
      <p:sp>
        <p:nvSpPr>
          <p:cNvPr id="5" name="Rectangle 4"/>
          <p:cNvSpPr/>
          <p:nvPr userDrawn="1"/>
        </p:nvSpPr>
        <p:spPr bwMode="gray">
          <a:xfrm>
            <a:off x="0" y="4390101"/>
            <a:ext cx="7772400" cy="246888"/>
          </a:xfrm>
          <a:prstGeom prst="rect">
            <a:avLst/>
          </a:prstGeom>
          <a:solidFill>
            <a:schemeClr val="tx2"/>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263946" y="263947"/>
            <a:ext cx="2341158" cy="983679"/>
          </a:xfrm>
          <a:prstGeom prst="rect">
            <a:avLst/>
          </a:prstGeom>
          <a:noFill/>
          <a:ln>
            <a:noFill/>
          </a:ln>
        </p:spPr>
      </p:pic>
      <p:sp>
        <p:nvSpPr>
          <p:cNvPr id="14" name="Text Placeholder 13"/>
          <p:cNvSpPr>
            <a:spLocks noGrp="1"/>
          </p:cNvSpPr>
          <p:nvPr>
            <p:ph type="body" sz="quarter" idx="10" hasCustomPrompt="1"/>
          </p:nvPr>
        </p:nvSpPr>
        <p:spPr bwMode="gray">
          <a:xfrm>
            <a:off x="1035050" y="3436327"/>
            <a:ext cx="5029200" cy="184666"/>
          </a:xfrm>
        </p:spPr>
        <p:txBody>
          <a:bodyPr/>
          <a:lstStyle>
            <a:lvl1pPr marL="0" indent="0">
              <a:spcBef>
                <a:spcPts val="0"/>
              </a:spcBef>
              <a:buFontTx/>
              <a:buNone/>
              <a:defRPr sz="1200">
                <a:solidFill>
                  <a:schemeClr val="tx1"/>
                </a:solidFill>
              </a:defRPr>
            </a:lvl1pPr>
            <a:lvl2pPr marL="112713" indent="0">
              <a:buFontTx/>
              <a:buNone/>
              <a:defRPr sz="1200">
                <a:solidFill>
                  <a:schemeClr val="tx1"/>
                </a:solidFill>
              </a:defRPr>
            </a:lvl2pPr>
            <a:lvl3pPr marL="230187" indent="0">
              <a:buFontTx/>
              <a:buNone/>
              <a:defRPr sz="1200">
                <a:solidFill>
                  <a:schemeClr val="tx1"/>
                </a:solidFill>
              </a:defRPr>
            </a:lvl3pPr>
            <a:lvl4pPr marL="342900" indent="0">
              <a:buFontTx/>
              <a:buNone/>
              <a:defRPr sz="1200">
                <a:solidFill>
                  <a:schemeClr val="tx1"/>
                </a:solidFill>
              </a:defRPr>
            </a:lvl4pPr>
            <a:lvl5pPr marL="458787" indent="0">
              <a:buFontTx/>
              <a:buNone/>
              <a:defRPr sz="1200">
                <a:solidFill>
                  <a:schemeClr val="tx1"/>
                </a:solidFill>
              </a:defRPr>
            </a:lvl5pPr>
          </a:lstStyle>
          <a:p>
            <a:pPr lvl="0"/>
            <a:r>
              <a:rPr lang="en-US" dirty="0"/>
              <a:t>Document subtitle – Arial 12pt regular, use sentence Case</a:t>
            </a:r>
          </a:p>
        </p:txBody>
      </p:sp>
      <p:sp>
        <p:nvSpPr>
          <p:cNvPr id="16" name="Picture Placeholder 15"/>
          <p:cNvSpPr>
            <a:spLocks noGrp="1"/>
          </p:cNvSpPr>
          <p:nvPr>
            <p:ph type="pic" sz="quarter" idx="11" hasCustomPrompt="1"/>
          </p:nvPr>
        </p:nvSpPr>
        <p:spPr bwMode="gray">
          <a:xfrm>
            <a:off x="0" y="4965700"/>
            <a:ext cx="6305550" cy="3430588"/>
          </a:xfrm>
        </p:spPr>
        <p:txBody>
          <a:bodyPr lIns="640080" rIns="640080" anchor="ctr">
            <a:noAutofit/>
          </a:bodyPr>
          <a:lstStyle>
            <a:lvl1pPr marL="0" indent="0" algn="ctr">
              <a:buNone/>
              <a:defRPr sz="1200" b="1"/>
            </a:lvl1pPr>
          </a:lstStyle>
          <a:p>
            <a:r>
              <a:rPr lang="en-US" dirty="0"/>
              <a:t>Insert photo relevant to topic being presented. A vast photo library is available via the Marketing Content Library (MCL) at the following:</a:t>
            </a:r>
            <a:br>
              <a:rPr lang="en-US" dirty="0"/>
            </a:br>
            <a:r>
              <a:rPr lang="en-US" dirty="0"/>
              <a:t>https://library.optum.com/</a:t>
            </a:r>
            <a:br>
              <a:rPr lang="en-US" dirty="0"/>
            </a:br>
            <a:br>
              <a:rPr lang="en-US" dirty="0"/>
            </a:br>
            <a:br>
              <a:rPr lang="en-US" dirty="0"/>
            </a:br>
            <a:br>
              <a:rPr lang="en-US" dirty="0"/>
            </a:br>
            <a:r>
              <a:rPr lang="en-US" dirty="0"/>
              <a:t>Directions for requesting access are on the log-in screen.</a:t>
            </a:r>
            <a:br>
              <a:rPr lang="en-US" dirty="0"/>
            </a:br>
            <a:br>
              <a:rPr lang="en-US" dirty="0"/>
            </a:br>
            <a:endParaRPr lang="en-US" dirty="0"/>
          </a:p>
        </p:txBody>
      </p:sp>
    </p:spTree>
    <p:extLst>
      <p:ext uri="{BB962C8B-B14F-4D97-AF65-F5344CB8AC3E}">
        <p14:creationId xmlns:p14="http://schemas.microsoft.com/office/powerpoint/2010/main" val="584816990"/>
      </p:ext>
    </p:extLst>
  </p:cSld>
  <p:clrMapOvr>
    <a:masterClrMapping/>
  </p:clrMapOvr>
  <p:extLst>
    <p:ext uri="{DCECCB84-F9BA-43D5-87BE-67443E8EF086}">
      <p15:sldGuideLst xmlns:p15="http://schemas.microsoft.com/office/powerpoint/2012/main">
        <p15:guide id="1" orient="horz" pos="5289" userDrawn="1">
          <p15:clr>
            <a:srgbClr val="FBAE40"/>
          </p15:clr>
        </p15:guide>
        <p15:guide id="3" pos="652" userDrawn="1">
          <p15:clr>
            <a:srgbClr val="C35EA4"/>
          </p15:clr>
        </p15:guide>
        <p15:guide id="4" pos="3972"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6" name="Rectangle 5"/>
          <p:cNvSpPr/>
          <p:nvPr userDrawn="1"/>
        </p:nvSpPr>
        <p:spPr bwMode="gray">
          <a:xfrm>
            <a:off x="-1" y="900759"/>
            <a:ext cx="5065714" cy="777240"/>
          </a:xfrm>
          <a:prstGeom prst="rect">
            <a:avLst/>
          </a:prstGeom>
          <a:solidFill>
            <a:schemeClr val="accent2"/>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168306" y="84188"/>
            <a:ext cx="1771254" cy="744225"/>
          </a:xfrm>
          <a:prstGeom prst="rect">
            <a:avLst/>
          </a:prstGeom>
        </p:spPr>
      </p:pic>
      <p:sp>
        <p:nvSpPr>
          <p:cNvPr id="8" name="Title 1"/>
          <p:cNvSpPr>
            <a:spLocks noGrp="1"/>
          </p:cNvSpPr>
          <p:nvPr>
            <p:ph type="title" hasCustomPrompt="1"/>
          </p:nvPr>
        </p:nvSpPr>
        <p:spPr bwMode="gray">
          <a:xfrm>
            <a:off x="752475" y="1012380"/>
            <a:ext cx="4114800" cy="553998"/>
          </a:xfrm>
        </p:spPr>
        <p:txBody>
          <a:bodyPr anchor="t" anchorCtr="0"/>
          <a:lstStyle>
            <a:lvl1pPr>
              <a:lnSpc>
                <a:spcPct val="90000"/>
              </a:lnSpc>
              <a:defRPr>
                <a:solidFill>
                  <a:schemeClr val="bg1"/>
                </a:solidFill>
              </a:defRPr>
            </a:lvl1pPr>
          </a:lstStyle>
          <a:p>
            <a:r>
              <a:rPr lang="en-US" dirty="0"/>
              <a:t>Document title – Arial 20pt regular; Use sentence case</a:t>
            </a:r>
          </a:p>
        </p:txBody>
      </p:sp>
      <p:sp>
        <p:nvSpPr>
          <p:cNvPr id="14" name="Rectangle 13"/>
          <p:cNvSpPr/>
          <p:nvPr userDrawn="1"/>
        </p:nvSpPr>
        <p:spPr bwMode="gray">
          <a:xfrm>
            <a:off x="-1" y="1712692"/>
            <a:ext cx="7772401" cy="182880"/>
          </a:xfrm>
          <a:prstGeom prst="rect">
            <a:avLst/>
          </a:prstGeom>
          <a:solidFill>
            <a:schemeClr val="tx2"/>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sp>
        <p:nvSpPr>
          <p:cNvPr id="5" name="Rectangle 4"/>
          <p:cNvSpPr/>
          <p:nvPr userDrawn="1"/>
        </p:nvSpPr>
        <p:spPr bwMode="gray">
          <a:xfrm>
            <a:off x="6886575" y="9409113"/>
            <a:ext cx="647700" cy="381000"/>
          </a:xfrm>
          <a:prstGeom prst="rect">
            <a:avLst/>
          </a:prstGeom>
          <a:solidFill>
            <a:schemeClr val="bg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sp>
        <p:nvSpPr>
          <p:cNvPr id="23" name="Slide Number Placeholder 5"/>
          <p:cNvSpPr txBox="1">
            <a:spLocks/>
          </p:cNvSpPr>
          <p:nvPr userDrawn="1"/>
        </p:nvSpPr>
        <p:spPr bwMode="gray">
          <a:xfrm>
            <a:off x="6577014" y="9630389"/>
            <a:ext cx="739886" cy="123111"/>
          </a:xfrm>
          <a:prstGeom prst="rect">
            <a:avLst/>
          </a:prstGeom>
        </p:spPr>
        <p:txBody>
          <a:bodyPr vert="horz" wrap="square" lIns="0" tIns="0" rIns="0" bIns="0" rtlCol="0" anchor="t">
            <a:spAutoFit/>
          </a:bodyPr>
          <a:lstStyle>
            <a:defPPr>
              <a:defRPr lang="en-US"/>
            </a:defPPr>
            <a:lvl1pPr marL="0" algn="ctr" defTabSz="1018879" rtl="0" eaLnBrk="1" latinLnBrk="0" hangingPunct="1">
              <a:defRPr sz="900" kern="1200">
                <a:solidFill>
                  <a:schemeClr val="tx1"/>
                </a:solidFill>
                <a:latin typeface="+mn-lt"/>
                <a:ea typeface="+mn-ea"/>
                <a:cs typeface="+mn-cs"/>
              </a:defRPr>
            </a:lvl1pPr>
            <a:lvl2pPr marL="509440" algn="l" defTabSz="1018879" rtl="0" eaLnBrk="1" latinLnBrk="0" hangingPunct="1">
              <a:defRPr sz="2100" kern="1200">
                <a:solidFill>
                  <a:schemeClr val="tx1"/>
                </a:solidFill>
                <a:latin typeface="+mn-lt"/>
                <a:ea typeface="+mn-ea"/>
                <a:cs typeface="+mn-cs"/>
              </a:defRPr>
            </a:lvl2pPr>
            <a:lvl3pPr marL="1018879" algn="l" defTabSz="1018879" rtl="0" eaLnBrk="1" latinLnBrk="0" hangingPunct="1">
              <a:defRPr sz="2100" kern="1200">
                <a:solidFill>
                  <a:schemeClr val="tx1"/>
                </a:solidFill>
                <a:latin typeface="+mn-lt"/>
                <a:ea typeface="+mn-ea"/>
                <a:cs typeface="+mn-cs"/>
              </a:defRPr>
            </a:lvl3pPr>
            <a:lvl4pPr marL="1528319" algn="l" defTabSz="1018879" rtl="0" eaLnBrk="1" latinLnBrk="0" hangingPunct="1">
              <a:defRPr sz="2100" kern="1200">
                <a:solidFill>
                  <a:schemeClr val="tx1"/>
                </a:solidFill>
                <a:latin typeface="+mn-lt"/>
                <a:ea typeface="+mn-ea"/>
                <a:cs typeface="+mn-cs"/>
              </a:defRPr>
            </a:lvl4pPr>
            <a:lvl5pPr marL="2037759" algn="l" defTabSz="1018879" rtl="0" eaLnBrk="1" latinLnBrk="0" hangingPunct="1">
              <a:defRPr sz="2100" kern="1200">
                <a:solidFill>
                  <a:schemeClr val="tx1"/>
                </a:solidFill>
                <a:latin typeface="+mn-lt"/>
                <a:ea typeface="+mn-ea"/>
                <a:cs typeface="+mn-cs"/>
              </a:defRPr>
            </a:lvl5pPr>
            <a:lvl6pPr marL="2547198" algn="l" defTabSz="1018879" rtl="0" eaLnBrk="1" latinLnBrk="0" hangingPunct="1">
              <a:defRPr sz="2100" kern="1200">
                <a:solidFill>
                  <a:schemeClr val="tx1"/>
                </a:solidFill>
                <a:latin typeface="+mn-lt"/>
                <a:ea typeface="+mn-ea"/>
                <a:cs typeface="+mn-cs"/>
              </a:defRPr>
            </a:lvl6pPr>
            <a:lvl7pPr marL="3056638" algn="l" defTabSz="1018879" rtl="0" eaLnBrk="1" latinLnBrk="0" hangingPunct="1">
              <a:defRPr sz="2100" kern="1200">
                <a:solidFill>
                  <a:schemeClr val="tx1"/>
                </a:solidFill>
                <a:latin typeface="+mn-lt"/>
                <a:ea typeface="+mn-ea"/>
                <a:cs typeface="+mn-cs"/>
              </a:defRPr>
            </a:lvl7pPr>
            <a:lvl8pPr marL="3566078" algn="l" defTabSz="1018879" rtl="0" eaLnBrk="1" latinLnBrk="0" hangingPunct="1">
              <a:defRPr sz="2100" kern="1200">
                <a:solidFill>
                  <a:schemeClr val="tx1"/>
                </a:solidFill>
                <a:latin typeface="+mn-lt"/>
                <a:ea typeface="+mn-ea"/>
                <a:cs typeface="+mn-cs"/>
              </a:defRPr>
            </a:lvl8pPr>
            <a:lvl9pPr marL="4075517" algn="l" defTabSz="1018879" rtl="0" eaLnBrk="1" latinLnBrk="0" hangingPunct="1">
              <a:defRPr sz="2100" kern="1200">
                <a:solidFill>
                  <a:schemeClr val="tx1"/>
                </a:solidFill>
                <a:latin typeface="+mn-lt"/>
                <a:ea typeface="+mn-ea"/>
                <a:cs typeface="+mn-cs"/>
              </a:defRPr>
            </a:lvl9pPr>
          </a:lstStyle>
          <a:p>
            <a:pPr algn="r"/>
            <a:r>
              <a:rPr lang="en-US" sz="800" dirty="0">
                <a:solidFill>
                  <a:schemeClr val="tx1"/>
                </a:solidFill>
              </a:rPr>
              <a:t>Page </a:t>
            </a:r>
            <a:fld id="{D1524D41-16DC-4D92-9EF9-071B213BE0F5}" type="slidenum">
              <a:rPr lang="en-US" sz="800" smtClean="0">
                <a:solidFill>
                  <a:schemeClr val="tx1"/>
                </a:solidFill>
              </a:rPr>
              <a:pPr algn="r"/>
              <a:t>‹#›</a:t>
            </a:fld>
            <a:endParaRPr lang="en-US" sz="800" dirty="0">
              <a:solidFill>
                <a:schemeClr val="tx1"/>
              </a:solidFill>
            </a:endParaRPr>
          </a:p>
        </p:txBody>
      </p:sp>
      <p:sp>
        <p:nvSpPr>
          <p:cNvPr id="24" name="Footer Placeholder 2"/>
          <p:cNvSpPr>
            <a:spLocks noGrp="1"/>
          </p:cNvSpPr>
          <p:nvPr>
            <p:ph type="ftr" sz="quarter" idx="3"/>
          </p:nvPr>
        </p:nvSpPr>
        <p:spPr>
          <a:xfrm>
            <a:off x="758825" y="9738111"/>
            <a:ext cx="4841875" cy="184666"/>
          </a:xfrm>
          <a:prstGeom prst="rect">
            <a:avLst/>
          </a:prstGeom>
          <a:noFill/>
        </p:spPr>
        <p:txBody>
          <a:bodyPr wrap="square" lIns="0" tIns="0" rIns="0" bIns="0" rtlCol="0">
            <a:spAutoFit/>
          </a:bodyPr>
          <a:lstStyle>
            <a:lvl1pPr>
              <a:defRPr kumimoji="0" lang="en-US" sz="600" b="0" i="0" u="none" strike="noStrike" cap="none" spc="0" normalizeH="0" baseline="0" smtClean="0">
                <a:ln>
                  <a:noFill/>
                </a:ln>
                <a:effectLst/>
                <a:uLnTx/>
                <a:uFillTx/>
              </a:defRPr>
            </a:lvl1pPr>
          </a:lstStyle>
          <a:p>
            <a:r>
              <a:rPr lang="en-US" dirty="0"/>
              <a:t>Do not reproduce, transmit or modify the content set forth herein in any form or by any means without written permission of UnitedHealthcare. © 2020 United HealthCare Services, Inc. All rights reserved.</a:t>
            </a:r>
          </a:p>
        </p:txBody>
      </p:sp>
    </p:spTree>
    <p:extLst>
      <p:ext uri="{BB962C8B-B14F-4D97-AF65-F5344CB8AC3E}">
        <p14:creationId xmlns:p14="http://schemas.microsoft.com/office/powerpoint/2010/main" val="4238898392"/>
      </p:ext>
    </p:extLst>
  </p:cSld>
  <p:clrMapOvr>
    <a:masterClrMapping/>
  </p:clrMapOvr>
  <p:extLst>
    <p:ext uri="{DCECCB84-F9BA-43D5-87BE-67443E8EF086}">
      <p15:sldGuideLst xmlns:p15="http://schemas.microsoft.com/office/powerpoint/2012/main">
        <p15:guide id="1" orient="horz" pos="1792" userDrawn="1">
          <p15:clr>
            <a:srgbClr val="FBAE40"/>
          </p15:clr>
        </p15:guide>
        <p15:guide id="2" pos="1888">
          <p15:clr>
            <a:srgbClr val="FBAE40"/>
          </p15:clr>
        </p15:guide>
        <p15:guide id="3" pos="475" userDrawn="1">
          <p15:clr>
            <a:srgbClr val="C35EA4"/>
          </p15:clr>
        </p15:guide>
        <p15:guide id="4" pos="1777">
          <p15:clr>
            <a:srgbClr val="FBAE40"/>
          </p15:clr>
        </p15:guide>
        <p15:guide id="5" pos="3191">
          <p15:clr>
            <a:srgbClr val="FBAE40"/>
          </p15:clr>
        </p15:guide>
        <p15:guide id="6" pos="3302">
          <p15:clr>
            <a:srgbClr val="FBAE40"/>
          </p15:clr>
        </p15:guide>
        <p15:guide id="7" orient="horz" pos="5758">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Rectangle 5"/>
          <p:cNvSpPr/>
          <p:nvPr userDrawn="1"/>
        </p:nvSpPr>
        <p:spPr bwMode="gray">
          <a:xfrm>
            <a:off x="-1" y="900759"/>
            <a:ext cx="5065714" cy="777240"/>
          </a:xfrm>
          <a:prstGeom prst="rect">
            <a:avLst/>
          </a:prstGeom>
          <a:solidFill>
            <a:schemeClr val="accent2"/>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168306" y="84188"/>
            <a:ext cx="1771254" cy="744225"/>
          </a:xfrm>
          <a:prstGeom prst="rect">
            <a:avLst/>
          </a:prstGeom>
        </p:spPr>
      </p:pic>
      <p:sp>
        <p:nvSpPr>
          <p:cNvPr id="8" name="Title 1"/>
          <p:cNvSpPr>
            <a:spLocks noGrp="1"/>
          </p:cNvSpPr>
          <p:nvPr>
            <p:ph type="title" hasCustomPrompt="1"/>
          </p:nvPr>
        </p:nvSpPr>
        <p:spPr bwMode="gray">
          <a:xfrm>
            <a:off x="752475" y="1012380"/>
            <a:ext cx="4114800" cy="553998"/>
          </a:xfrm>
        </p:spPr>
        <p:txBody>
          <a:bodyPr anchor="t" anchorCtr="0"/>
          <a:lstStyle>
            <a:lvl1pPr>
              <a:lnSpc>
                <a:spcPct val="90000"/>
              </a:lnSpc>
              <a:defRPr>
                <a:solidFill>
                  <a:schemeClr val="bg1"/>
                </a:solidFill>
              </a:defRPr>
            </a:lvl1pPr>
          </a:lstStyle>
          <a:p>
            <a:r>
              <a:rPr lang="en-US" dirty="0"/>
              <a:t>Document title – Arial 20pt regular; Use sentence case</a:t>
            </a:r>
          </a:p>
        </p:txBody>
      </p:sp>
      <p:sp>
        <p:nvSpPr>
          <p:cNvPr id="14" name="Rectangle 13"/>
          <p:cNvSpPr/>
          <p:nvPr userDrawn="1"/>
        </p:nvSpPr>
        <p:spPr bwMode="gray">
          <a:xfrm>
            <a:off x="-1" y="1712692"/>
            <a:ext cx="7772401" cy="182880"/>
          </a:xfrm>
          <a:prstGeom prst="rect">
            <a:avLst/>
          </a:prstGeom>
          <a:solidFill>
            <a:schemeClr val="tx2"/>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sp>
        <p:nvSpPr>
          <p:cNvPr id="5" name="Rectangle 4"/>
          <p:cNvSpPr/>
          <p:nvPr userDrawn="1"/>
        </p:nvSpPr>
        <p:spPr bwMode="gray">
          <a:xfrm>
            <a:off x="6886575" y="9409113"/>
            <a:ext cx="647700" cy="381000"/>
          </a:xfrm>
          <a:prstGeom prst="rect">
            <a:avLst/>
          </a:prstGeom>
          <a:solidFill>
            <a:schemeClr val="bg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sp>
        <p:nvSpPr>
          <p:cNvPr id="23" name="Slide Number Placeholder 5"/>
          <p:cNvSpPr txBox="1">
            <a:spLocks/>
          </p:cNvSpPr>
          <p:nvPr userDrawn="1"/>
        </p:nvSpPr>
        <p:spPr bwMode="gray">
          <a:xfrm>
            <a:off x="6577014" y="9630389"/>
            <a:ext cx="739886" cy="123111"/>
          </a:xfrm>
          <a:prstGeom prst="rect">
            <a:avLst/>
          </a:prstGeom>
        </p:spPr>
        <p:txBody>
          <a:bodyPr vert="horz" wrap="square" lIns="0" tIns="0" rIns="0" bIns="0" rtlCol="0" anchor="t">
            <a:spAutoFit/>
          </a:bodyPr>
          <a:lstStyle>
            <a:defPPr>
              <a:defRPr lang="en-US"/>
            </a:defPPr>
            <a:lvl1pPr marL="0" algn="ctr" defTabSz="1018879" rtl="0" eaLnBrk="1" latinLnBrk="0" hangingPunct="1">
              <a:defRPr sz="900" kern="1200">
                <a:solidFill>
                  <a:schemeClr val="tx1"/>
                </a:solidFill>
                <a:latin typeface="+mn-lt"/>
                <a:ea typeface="+mn-ea"/>
                <a:cs typeface="+mn-cs"/>
              </a:defRPr>
            </a:lvl1pPr>
            <a:lvl2pPr marL="509440" algn="l" defTabSz="1018879" rtl="0" eaLnBrk="1" latinLnBrk="0" hangingPunct="1">
              <a:defRPr sz="2100" kern="1200">
                <a:solidFill>
                  <a:schemeClr val="tx1"/>
                </a:solidFill>
                <a:latin typeface="+mn-lt"/>
                <a:ea typeface="+mn-ea"/>
                <a:cs typeface="+mn-cs"/>
              </a:defRPr>
            </a:lvl2pPr>
            <a:lvl3pPr marL="1018879" algn="l" defTabSz="1018879" rtl="0" eaLnBrk="1" latinLnBrk="0" hangingPunct="1">
              <a:defRPr sz="2100" kern="1200">
                <a:solidFill>
                  <a:schemeClr val="tx1"/>
                </a:solidFill>
                <a:latin typeface="+mn-lt"/>
                <a:ea typeface="+mn-ea"/>
                <a:cs typeface="+mn-cs"/>
              </a:defRPr>
            </a:lvl3pPr>
            <a:lvl4pPr marL="1528319" algn="l" defTabSz="1018879" rtl="0" eaLnBrk="1" latinLnBrk="0" hangingPunct="1">
              <a:defRPr sz="2100" kern="1200">
                <a:solidFill>
                  <a:schemeClr val="tx1"/>
                </a:solidFill>
                <a:latin typeface="+mn-lt"/>
                <a:ea typeface="+mn-ea"/>
                <a:cs typeface="+mn-cs"/>
              </a:defRPr>
            </a:lvl4pPr>
            <a:lvl5pPr marL="2037759" algn="l" defTabSz="1018879" rtl="0" eaLnBrk="1" latinLnBrk="0" hangingPunct="1">
              <a:defRPr sz="2100" kern="1200">
                <a:solidFill>
                  <a:schemeClr val="tx1"/>
                </a:solidFill>
                <a:latin typeface="+mn-lt"/>
                <a:ea typeface="+mn-ea"/>
                <a:cs typeface="+mn-cs"/>
              </a:defRPr>
            </a:lvl5pPr>
            <a:lvl6pPr marL="2547198" algn="l" defTabSz="1018879" rtl="0" eaLnBrk="1" latinLnBrk="0" hangingPunct="1">
              <a:defRPr sz="2100" kern="1200">
                <a:solidFill>
                  <a:schemeClr val="tx1"/>
                </a:solidFill>
                <a:latin typeface="+mn-lt"/>
                <a:ea typeface="+mn-ea"/>
                <a:cs typeface="+mn-cs"/>
              </a:defRPr>
            </a:lvl6pPr>
            <a:lvl7pPr marL="3056638" algn="l" defTabSz="1018879" rtl="0" eaLnBrk="1" latinLnBrk="0" hangingPunct="1">
              <a:defRPr sz="2100" kern="1200">
                <a:solidFill>
                  <a:schemeClr val="tx1"/>
                </a:solidFill>
                <a:latin typeface="+mn-lt"/>
                <a:ea typeface="+mn-ea"/>
                <a:cs typeface="+mn-cs"/>
              </a:defRPr>
            </a:lvl7pPr>
            <a:lvl8pPr marL="3566078" algn="l" defTabSz="1018879" rtl="0" eaLnBrk="1" latinLnBrk="0" hangingPunct="1">
              <a:defRPr sz="2100" kern="1200">
                <a:solidFill>
                  <a:schemeClr val="tx1"/>
                </a:solidFill>
                <a:latin typeface="+mn-lt"/>
                <a:ea typeface="+mn-ea"/>
                <a:cs typeface="+mn-cs"/>
              </a:defRPr>
            </a:lvl8pPr>
            <a:lvl9pPr marL="4075517" algn="l" defTabSz="1018879" rtl="0" eaLnBrk="1" latinLnBrk="0" hangingPunct="1">
              <a:defRPr sz="2100" kern="1200">
                <a:solidFill>
                  <a:schemeClr val="tx1"/>
                </a:solidFill>
                <a:latin typeface="+mn-lt"/>
                <a:ea typeface="+mn-ea"/>
                <a:cs typeface="+mn-cs"/>
              </a:defRPr>
            </a:lvl9pPr>
          </a:lstStyle>
          <a:p>
            <a:pPr algn="r"/>
            <a:r>
              <a:rPr lang="en-US" sz="800" dirty="0">
                <a:solidFill>
                  <a:schemeClr val="tx1"/>
                </a:solidFill>
              </a:rPr>
              <a:t>Page </a:t>
            </a:r>
            <a:fld id="{D1524D41-16DC-4D92-9EF9-071B213BE0F5}" type="slidenum">
              <a:rPr lang="en-US" sz="800" smtClean="0">
                <a:solidFill>
                  <a:schemeClr val="tx1"/>
                </a:solidFill>
              </a:rPr>
              <a:pPr algn="r"/>
              <a:t>‹#›</a:t>
            </a:fld>
            <a:endParaRPr lang="en-US" sz="800" dirty="0">
              <a:solidFill>
                <a:schemeClr val="tx1"/>
              </a:solidFill>
            </a:endParaRPr>
          </a:p>
        </p:txBody>
      </p:sp>
      <p:sp>
        <p:nvSpPr>
          <p:cNvPr id="24" name="Footer Placeholder 2"/>
          <p:cNvSpPr>
            <a:spLocks noGrp="1"/>
          </p:cNvSpPr>
          <p:nvPr>
            <p:ph type="ftr" sz="quarter" idx="3"/>
          </p:nvPr>
        </p:nvSpPr>
        <p:spPr>
          <a:xfrm>
            <a:off x="758825" y="9738111"/>
            <a:ext cx="4841875" cy="184666"/>
          </a:xfrm>
          <a:prstGeom prst="rect">
            <a:avLst/>
          </a:prstGeom>
          <a:noFill/>
        </p:spPr>
        <p:txBody>
          <a:bodyPr wrap="square" lIns="0" tIns="0" rIns="0" bIns="0" rtlCol="0">
            <a:spAutoFit/>
          </a:bodyPr>
          <a:lstStyle>
            <a:lvl1pPr>
              <a:defRPr kumimoji="0" lang="en-US" sz="600" b="0" i="0" u="none" strike="noStrike" cap="none" spc="0" normalizeH="0" baseline="0" smtClean="0">
                <a:ln>
                  <a:noFill/>
                </a:ln>
                <a:effectLst/>
                <a:uLnTx/>
                <a:uFillTx/>
              </a:defRPr>
            </a:lvl1pPr>
          </a:lstStyle>
          <a:p>
            <a:r>
              <a:rPr lang="en-US" dirty="0"/>
              <a:t>Do not reproduce, transmit or modify the content set forth herein in any form or by any means without written permission of UnitedHealthcare. © 2020 United HealthCare Services, Inc. All rights reserved.</a:t>
            </a:r>
          </a:p>
        </p:txBody>
      </p:sp>
    </p:spTree>
    <p:extLst>
      <p:ext uri="{BB962C8B-B14F-4D97-AF65-F5344CB8AC3E}">
        <p14:creationId xmlns:p14="http://schemas.microsoft.com/office/powerpoint/2010/main" val="2448466901"/>
      </p:ext>
    </p:extLst>
  </p:cSld>
  <p:clrMapOvr>
    <a:masterClrMapping/>
  </p:clrMapOvr>
  <p:extLst>
    <p:ext uri="{DCECCB84-F9BA-43D5-87BE-67443E8EF086}">
      <p15:sldGuideLst xmlns:p15="http://schemas.microsoft.com/office/powerpoint/2012/main">
        <p15:guide id="1" orient="horz" pos="1792">
          <p15:clr>
            <a:srgbClr val="FBAE40"/>
          </p15:clr>
        </p15:guide>
        <p15:guide id="2" pos="1888">
          <p15:clr>
            <a:srgbClr val="FBAE40"/>
          </p15:clr>
        </p15:guide>
        <p15:guide id="3" pos="475">
          <p15:clr>
            <a:srgbClr val="C35EA4"/>
          </p15:clr>
        </p15:guide>
        <p15:guide id="4" pos="1777">
          <p15:clr>
            <a:srgbClr val="FBAE40"/>
          </p15:clr>
        </p15:guide>
        <p15:guide id="5" pos="3191">
          <p15:clr>
            <a:srgbClr val="FBAE40"/>
          </p15:clr>
        </p15:guide>
        <p15:guide id="6" pos="3302">
          <p15:clr>
            <a:srgbClr val="FBAE40"/>
          </p15:clr>
        </p15:guide>
        <p15:guide id="7" orient="horz" pos="5758">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Subtitle">
    <p:spTree>
      <p:nvGrpSpPr>
        <p:cNvPr id="1" name=""/>
        <p:cNvGrpSpPr/>
        <p:nvPr/>
      </p:nvGrpSpPr>
      <p:grpSpPr>
        <a:xfrm>
          <a:off x="0" y="0"/>
          <a:ext cx="0" cy="0"/>
          <a:chOff x="0" y="0"/>
          <a:chExt cx="0" cy="0"/>
        </a:xfrm>
      </p:grpSpPr>
      <p:sp>
        <p:nvSpPr>
          <p:cNvPr id="6" name="Rectangle 5"/>
          <p:cNvSpPr/>
          <p:nvPr userDrawn="1"/>
        </p:nvSpPr>
        <p:spPr bwMode="gray">
          <a:xfrm>
            <a:off x="-1" y="900759"/>
            <a:ext cx="5065714" cy="777240"/>
          </a:xfrm>
          <a:prstGeom prst="rect">
            <a:avLst/>
          </a:prstGeom>
          <a:solidFill>
            <a:schemeClr val="accent2"/>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168306" y="84188"/>
            <a:ext cx="1771254" cy="744225"/>
          </a:xfrm>
          <a:prstGeom prst="rect">
            <a:avLst/>
          </a:prstGeom>
        </p:spPr>
      </p:pic>
      <p:sp>
        <p:nvSpPr>
          <p:cNvPr id="8" name="Title 1"/>
          <p:cNvSpPr>
            <a:spLocks noGrp="1"/>
          </p:cNvSpPr>
          <p:nvPr>
            <p:ph type="title" hasCustomPrompt="1"/>
          </p:nvPr>
        </p:nvSpPr>
        <p:spPr bwMode="gray">
          <a:xfrm>
            <a:off x="752475" y="1014984"/>
            <a:ext cx="4114800" cy="276999"/>
          </a:xfrm>
        </p:spPr>
        <p:txBody>
          <a:bodyPr anchor="t" anchorCtr="0"/>
          <a:lstStyle>
            <a:lvl1pPr>
              <a:lnSpc>
                <a:spcPct val="90000"/>
              </a:lnSpc>
              <a:defRPr>
                <a:solidFill>
                  <a:schemeClr val="bg1"/>
                </a:solidFill>
              </a:defRPr>
            </a:lvl1pPr>
          </a:lstStyle>
          <a:p>
            <a:r>
              <a:rPr lang="en-US" dirty="0"/>
              <a:t>Document title – Arial 20pt regular</a:t>
            </a:r>
          </a:p>
        </p:txBody>
      </p:sp>
      <p:sp>
        <p:nvSpPr>
          <p:cNvPr id="14" name="Rectangle 13"/>
          <p:cNvSpPr/>
          <p:nvPr userDrawn="1"/>
        </p:nvSpPr>
        <p:spPr bwMode="gray">
          <a:xfrm>
            <a:off x="-1" y="1712692"/>
            <a:ext cx="7772401" cy="182880"/>
          </a:xfrm>
          <a:prstGeom prst="rect">
            <a:avLst/>
          </a:prstGeom>
          <a:solidFill>
            <a:schemeClr val="tx2"/>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sp>
        <p:nvSpPr>
          <p:cNvPr id="5" name="Rectangle 4"/>
          <p:cNvSpPr/>
          <p:nvPr userDrawn="1"/>
        </p:nvSpPr>
        <p:spPr bwMode="gray">
          <a:xfrm>
            <a:off x="6886575" y="9409113"/>
            <a:ext cx="647700" cy="381000"/>
          </a:xfrm>
          <a:prstGeom prst="rect">
            <a:avLst/>
          </a:prstGeom>
          <a:solidFill>
            <a:schemeClr val="bg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sp>
        <p:nvSpPr>
          <p:cNvPr id="32" name="Text Placeholder 4"/>
          <p:cNvSpPr>
            <a:spLocks noGrp="1"/>
          </p:cNvSpPr>
          <p:nvPr>
            <p:ph type="body" sz="quarter" idx="25" hasCustomPrompt="1"/>
          </p:nvPr>
        </p:nvSpPr>
        <p:spPr bwMode="gray">
          <a:xfrm>
            <a:off x="752475" y="1379501"/>
            <a:ext cx="4114800" cy="153888"/>
          </a:xfrm>
        </p:spPr>
        <p:txBody>
          <a:bodyPr/>
          <a:lstStyle>
            <a:lvl1pPr marL="0" indent="0">
              <a:spcBef>
                <a:spcPts val="0"/>
              </a:spcBef>
              <a:buNone/>
              <a:defRPr sz="1000">
                <a:solidFill>
                  <a:schemeClr val="bg1"/>
                </a:solidFill>
              </a:defRPr>
            </a:lvl1pPr>
            <a:lvl2pPr marL="114300" indent="0">
              <a:spcBef>
                <a:spcPts val="0"/>
              </a:spcBef>
              <a:buNone/>
              <a:defRPr sz="1400">
                <a:solidFill>
                  <a:schemeClr val="accent3"/>
                </a:solidFill>
              </a:defRPr>
            </a:lvl2pPr>
            <a:lvl3pPr marL="228600" indent="0">
              <a:spcBef>
                <a:spcPts val="0"/>
              </a:spcBef>
              <a:buNone/>
              <a:defRPr sz="1400">
                <a:solidFill>
                  <a:schemeClr val="accent3"/>
                </a:solidFill>
              </a:defRPr>
            </a:lvl3pPr>
            <a:lvl4pPr marL="342900" indent="0">
              <a:spcBef>
                <a:spcPts val="0"/>
              </a:spcBef>
              <a:buNone/>
              <a:defRPr sz="1400">
                <a:solidFill>
                  <a:schemeClr val="accent3"/>
                </a:solidFill>
              </a:defRPr>
            </a:lvl4pPr>
            <a:lvl5pPr marL="457200" indent="0">
              <a:spcBef>
                <a:spcPts val="0"/>
              </a:spcBef>
              <a:buNone/>
              <a:defRPr sz="1400">
                <a:solidFill>
                  <a:schemeClr val="accent3"/>
                </a:solidFill>
              </a:defRPr>
            </a:lvl5pPr>
          </a:lstStyle>
          <a:p>
            <a:pPr lvl="0"/>
            <a:r>
              <a:rPr lang="en-US" dirty="0"/>
              <a:t>Document subtitle – Arial 10pt regular, use sentence Case</a:t>
            </a:r>
          </a:p>
        </p:txBody>
      </p:sp>
      <p:sp>
        <p:nvSpPr>
          <p:cNvPr id="23" name="Slide Number Placeholder 5"/>
          <p:cNvSpPr txBox="1">
            <a:spLocks/>
          </p:cNvSpPr>
          <p:nvPr userDrawn="1"/>
        </p:nvSpPr>
        <p:spPr bwMode="gray">
          <a:xfrm>
            <a:off x="6577014" y="9630389"/>
            <a:ext cx="739886" cy="123111"/>
          </a:xfrm>
          <a:prstGeom prst="rect">
            <a:avLst/>
          </a:prstGeom>
        </p:spPr>
        <p:txBody>
          <a:bodyPr vert="horz" wrap="square" lIns="0" tIns="0" rIns="0" bIns="0" rtlCol="0" anchor="t">
            <a:spAutoFit/>
          </a:bodyPr>
          <a:lstStyle>
            <a:defPPr>
              <a:defRPr lang="en-US"/>
            </a:defPPr>
            <a:lvl1pPr marL="0" algn="ctr" defTabSz="1018879" rtl="0" eaLnBrk="1" latinLnBrk="0" hangingPunct="1">
              <a:defRPr sz="900" kern="1200">
                <a:solidFill>
                  <a:schemeClr val="tx1"/>
                </a:solidFill>
                <a:latin typeface="+mn-lt"/>
                <a:ea typeface="+mn-ea"/>
                <a:cs typeface="+mn-cs"/>
              </a:defRPr>
            </a:lvl1pPr>
            <a:lvl2pPr marL="509440" algn="l" defTabSz="1018879" rtl="0" eaLnBrk="1" latinLnBrk="0" hangingPunct="1">
              <a:defRPr sz="2100" kern="1200">
                <a:solidFill>
                  <a:schemeClr val="tx1"/>
                </a:solidFill>
                <a:latin typeface="+mn-lt"/>
                <a:ea typeface="+mn-ea"/>
                <a:cs typeface="+mn-cs"/>
              </a:defRPr>
            </a:lvl2pPr>
            <a:lvl3pPr marL="1018879" algn="l" defTabSz="1018879" rtl="0" eaLnBrk="1" latinLnBrk="0" hangingPunct="1">
              <a:defRPr sz="2100" kern="1200">
                <a:solidFill>
                  <a:schemeClr val="tx1"/>
                </a:solidFill>
                <a:latin typeface="+mn-lt"/>
                <a:ea typeface="+mn-ea"/>
                <a:cs typeface="+mn-cs"/>
              </a:defRPr>
            </a:lvl3pPr>
            <a:lvl4pPr marL="1528319" algn="l" defTabSz="1018879" rtl="0" eaLnBrk="1" latinLnBrk="0" hangingPunct="1">
              <a:defRPr sz="2100" kern="1200">
                <a:solidFill>
                  <a:schemeClr val="tx1"/>
                </a:solidFill>
                <a:latin typeface="+mn-lt"/>
                <a:ea typeface="+mn-ea"/>
                <a:cs typeface="+mn-cs"/>
              </a:defRPr>
            </a:lvl4pPr>
            <a:lvl5pPr marL="2037759" algn="l" defTabSz="1018879" rtl="0" eaLnBrk="1" latinLnBrk="0" hangingPunct="1">
              <a:defRPr sz="2100" kern="1200">
                <a:solidFill>
                  <a:schemeClr val="tx1"/>
                </a:solidFill>
                <a:latin typeface="+mn-lt"/>
                <a:ea typeface="+mn-ea"/>
                <a:cs typeface="+mn-cs"/>
              </a:defRPr>
            </a:lvl5pPr>
            <a:lvl6pPr marL="2547198" algn="l" defTabSz="1018879" rtl="0" eaLnBrk="1" latinLnBrk="0" hangingPunct="1">
              <a:defRPr sz="2100" kern="1200">
                <a:solidFill>
                  <a:schemeClr val="tx1"/>
                </a:solidFill>
                <a:latin typeface="+mn-lt"/>
                <a:ea typeface="+mn-ea"/>
                <a:cs typeface="+mn-cs"/>
              </a:defRPr>
            </a:lvl6pPr>
            <a:lvl7pPr marL="3056638" algn="l" defTabSz="1018879" rtl="0" eaLnBrk="1" latinLnBrk="0" hangingPunct="1">
              <a:defRPr sz="2100" kern="1200">
                <a:solidFill>
                  <a:schemeClr val="tx1"/>
                </a:solidFill>
                <a:latin typeface="+mn-lt"/>
                <a:ea typeface="+mn-ea"/>
                <a:cs typeface="+mn-cs"/>
              </a:defRPr>
            </a:lvl7pPr>
            <a:lvl8pPr marL="3566078" algn="l" defTabSz="1018879" rtl="0" eaLnBrk="1" latinLnBrk="0" hangingPunct="1">
              <a:defRPr sz="2100" kern="1200">
                <a:solidFill>
                  <a:schemeClr val="tx1"/>
                </a:solidFill>
                <a:latin typeface="+mn-lt"/>
                <a:ea typeface="+mn-ea"/>
                <a:cs typeface="+mn-cs"/>
              </a:defRPr>
            </a:lvl8pPr>
            <a:lvl9pPr marL="4075517" algn="l" defTabSz="1018879" rtl="0" eaLnBrk="1" latinLnBrk="0" hangingPunct="1">
              <a:defRPr sz="2100" kern="1200">
                <a:solidFill>
                  <a:schemeClr val="tx1"/>
                </a:solidFill>
                <a:latin typeface="+mn-lt"/>
                <a:ea typeface="+mn-ea"/>
                <a:cs typeface="+mn-cs"/>
              </a:defRPr>
            </a:lvl9pPr>
          </a:lstStyle>
          <a:p>
            <a:pPr algn="r"/>
            <a:r>
              <a:rPr lang="en-US" sz="800" dirty="0">
                <a:solidFill>
                  <a:schemeClr val="tx1"/>
                </a:solidFill>
              </a:rPr>
              <a:t>Page </a:t>
            </a:r>
            <a:fld id="{D1524D41-16DC-4D92-9EF9-071B213BE0F5}" type="slidenum">
              <a:rPr lang="en-US" sz="800" smtClean="0">
                <a:solidFill>
                  <a:schemeClr val="tx1"/>
                </a:solidFill>
              </a:rPr>
              <a:pPr algn="r"/>
              <a:t>‹#›</a:t>
            </a:fld>
            <a:endParaRPr lang="en-US" sz="800" dirty="0">
              <a:solidFill>
                <a:schemeClr val="tx1"/>
              </a:solidFill>
            </a:endParaRPr>
          </a:p>
        </p:txBody>
      </p:sp>
      <p:sp>
        <p:nvSpPr>
          <p:cNvPr id="24" name="Footer Placeholder 2"/>
          <p:cNvSpPr>
            <a:spLocks noGrp="1"/>
          </p:cNvSpPr>
          <p:nvPr>
            <p:ph type="ftr" sz="quarter" idx="3"/>
          </p:nvPr>
        </p:nvSpPr>
        <p:spPr>
          <a:xfrm>
            <a:off x="758825" y="9738111"/>
            <a:ext cx="4841875" cy="184666"/>
          </a:xfrm>
          <a:prstGeom prst="rect">
            <a:avLst/>
          </a:prstGeom>
          <a:noFill/>
        </p:spPr>
        <p:txBody>
          <a:bodyPr wrap="square" lIns="0" tIns="0" rIns="0" bIns="0" rtlCol="0">
            <a:spAutoFit/>
          </a:bodyPr>
          <a:lstStyle>
            <a:lvl1pPr>
              <a:defRPr kumimoji="0" lang="en-US" sz="600" b="0" i="0" u="none" strike="noStrike" cap="none" spc="0" normalizeH="0" baseline="0" smtClean="0">
                <a:ln>
                  <a:noFill/>
                </a:ln>
                <a:effectLst/>
                <a:uLnTx/>
                <a:uFillTx/>
              </a:defRPr>
            </a:lvl1pPr>
          </a:lstStyle>
          <a:p>
            <a:r>
              <a:rPr lang="en-US" dirty="0"/>
              <a:t>Do not reproduce, transmit or modify the content set forth herein in any form or by any means without written permission of UnitedHealthcare. © 2020 United HealthCare Services, Inc. All rights reserved.</a:t>
            </a:r>
          </a:p>
        </p:txBody>
      </p:sp>
    </p:spTree>
    <p:extLst>
      <p:ext uri="{BB962C8B-B14F-4D97-AF65-F5344CB8AC3E}">
        <p14:creationId xmlns:p14="http://schemas.microsoft.com/office/powerpoint/2010/main" val="1722464221"/>
      </p:ext>
    </p:extLst>
  </p:cSld>
  <p:clrMapOvr>
    <a:masterClrMapping/>
  </p:clrMapOvr>
  <p:extLst>
    <p:ext uri="{DCECCB84-F9BA-43D5-87BE-67443E8EF086}">
      <p15:sldGuideLst xmlns:p15="http://schemas.microsoft.com/office/powerpoint/2012/main">
        <p15:guide id="2" orient="horz" pos="1794" userDrawn="1">
          <p15:clr>
            <a:srgbClr val="FBAE40"/>
          </p15:clr>
        </p15:guide>
        <p15:guide id="3" pos="1888" userDrawn="1">
          <p15:clr>
            <a:srgbClr val="FBAE40"/>
          </p15:clr>
        </p15:guide>
        <p15:guide id="4" pos="475" userDrawn="1">
          <p15:clr>
            <a:srgbClr val="C35EA4"/>
          </p15:clr>
        </p15:guide>
        <p15:guide id="5" pos="1777" userDrawn="1">
          <p15:clr>
            <a:srgbClr val="FBAE40"/>
          </p15:clr>
        </p15:guide>
        <p15:guide id="6" pos="3191" userDrawn="1">
          <p15:clr>
            <a:srgbClr val="FBAE40"/>
          </p15:clr>
        </p15:guide>
        <p15:guide id="7" pos="3302" userDrawn="1">
          <p15:clr>
            <a:srgbClr val="FBAE40"/>
          </p15:clr>
        </p15:guide>
        <p15:guide id="8" orient="horz" pos="5758"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2"/>
          <p:cNvSpPr>
            <a:spLocks noGrp="1"/>
          </p:cNvSpPr>
          <p:nvPr>
            <p:ph type="ftr" sz="quarter" idx="3"/>
          </p:nvPr>
        </p:nvSpPr>
        <p:spPr>
          <a:xfrm>
            <a:off x="758825" y="9738111"/>
            <a:ext cx="4841875" cy="184666"/>
          </a:xfrm>
          <a:prstGeom prst="rect">
            <a:avLst/>
          </a:prstGeom>
          <a:noFill/>
        </p:spPr>
        <p:txBody>
          <a:bodyPr wrap="square" lIns="0" tIns="0" rIns="0" bIns="0" rtlCol="0">
            <a:spAutoFit/>
          </a:bodyPr>
          <a:lstStyle>
            <a:lvl1pPr>
              <a:defRPr kumimoji="0" lang="en-US" sz="600" b="0" i="0" u="none" strike="noStrike" cap="none" spc="0" normalizeH="0" baseline="0" smtClean="0">
                <a:ln>
                  <a:noFill/>
                </a:ln>
                <a:effectLst/>
                <a:uLnTx/>
                <a:uFillTx/>
              </a:defRPr>
            </a:lvl1pPr>
          </a:lstStyle>
          <a:p>
            <a:r>
              <a:rPr lang="en-US" dirty="0"/>
              <a:t>Do not reproduce, transmit or modify the content set forth herein in any form or by any means without written permission of UnitedHealthcare. © 2020 United HealthCare Services, Inc. All rights reserved.</a:t>
            </a:r>
          </a:p>
        </p:txBody>
      </p:sp>
    </p:spTree>
    <p:extLst>
      <p:ext uri="{BB962C8B-B14F-4D97-AF65-F5344CB8AC3E}">
        <p14:creationId xmlns:p14="http://schemas.microsoft.com/office/powerpoint/2010/main" val="132971263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hyperlink" Target="http://www.optum.com/" TargetMode="Externa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sp>
        <p:nvSpPr>
          <p:cNvPr id="5" name="Text Placeholder 1"/>
          <p:cNvSpPr>
            <a:spLocks noGrp="1"/>
          </p:cNvSpPr>
          <p:nvPr>
            <p:ph type="body" idx="1"/>
          </p:nvPr>
        </p:nvSpPr>
        <p:spPr bwMode="gray">
          <a:xfrm>
            <a:off x="460376" y="1970088"/>
            <a:ext cx="6856524" cy="1487587"/>
          </a:xfrm>
          <a:prstGeom prst="rect">
            <a:avLst/>
          </a:prstGeom>
        </p:spPr>
        <p:txBody>
          <a:bodyPr vert="horz" wrap="square" lIns="0" tIns="0" rIns="0" bIns="0" rtlCol="0">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Placeholder 1"/>
          <p:cNvSpPr>
            <a:spLocks noGrp="1"/>
          </p:cNvSpPr>
          <p:nvPr>
            <p:ph type="title"/>
          </p:nvPr>
        </p:nvSpPr>
        <p:spPr bwMode="gray">
          <a:xfrm>
            <a:off x="758825" y="881925"/>
            <a:ext cx="6558074" cy="307777"/>
          </a:xfrm>
          <a:prstGeom prst="rect">
            <a:avLst/>
          </a:prstGeom>
        </p:spPr>
        <p:txBody>
          <a:bodyPr vert="horz" wrap="square" lIns="0" tIns="0" rIns="0" bIns="0" rtlCol="0" anchor="b">
            <a:spAutoFit/>
          </a:bodyPr>
          <a:lstStyle/>
          <a:p>
            <a:r>
              <a:rPr lang="en-US" dirty="0"/>
              <a:t>Page title – Arial 20pt regular; Use sentence case</a:t>
            </a:r>
          </a:p>
        </p:txBody>
      </p:sp>
      <p:sp>
        <p:nvSpPr>
          <p:cNvPr id="7" name="Slide Number Placeholder 5"/>
          <p:cNvSpPr txBox="1">
            <a:spLocks/>
          </p:cNvSpPr>
          <p:nvPr/>
        </p:nvSpPr>
        <p:spPr bwMode="gray">
          <a:xfrm>
            <a:off x="6577014" y="9630389"/>
            <a:ext cx="739886" cy="123111"/>
          </a:xfrm>
          <a:prstGeom prst="rect">
            <a:avLst/>
          </a:prstGeom>
        </p:spPr>
        <p:txBody>
          <a:bodyPr vert="horz" wrap="square" lIns="0" tIns="0" rIns="0" bIns="0" rtlCol="0" anchor="t">
            <a:spAutoFit/>
          </a:bodyPr>
          <a:lstStyle>
            <a:defPPr>
              <a:defRPr lang="en-US"/>
            </a:defPPr>
            <a:lvl1pPr marL="0" algn="ctr" defTabSz="1018879" rtl="0" eaLnBrk="1" latinLnBrk="0" hangingPunct="1">
              <a:defRPr sz="900" kern="1200">
                <a:solidFill>
                  <a:schemeClr val="tx1"/>
                </a:solidFill>
                <a:latin typeface="+mn-lt"/>
                <a:ea typeface="+mn-ea"/>
                <a:cs typeface="+mn-cs"/>
              </a:defRPr>
            </a:lvl1pPr>
            <a:lvl2pPr marL="509440" algn="l" defTabSz="1018879" rtl="0" eaLnBrk="1" latinLnBrk="0" hangingPunct="1">
              <a:defRPr sz="2100" kern="1200">
                <a:solidFill>
                  <a:schemeClr val="tx1"/>
                </a:solidFill>
                <a:latin typeface="+mn-lt"/>
                <a:ea typeface="+mn-ea"/>
                <a:cs typeface="+mn-cs"/>
              </a:defRPr>
            </a:lvl2pPr>
            <a:lvl3pPr marL="1018879" algn="l" defTabSz="1018879" rtl="0" eaLnBrk="1" latinLnBrk="0" hangingPunct="1">
              <a:defRPr sz="2100" kern="1200">
                <a:solidFill>
                  <a:schemeClr val="tx1"/>
                </a:solidFill>
                <a:latin typeface="+mn-lt"/>
                <a:ea typeface="+mn-ea"/>
                <a:cs typeface="+mn-cs"/>
              </a:defRPr>
            </a:lvl3pPr>
            <a:lvl4pPr marL="1528319" algn="l" defTabSz="1018879" rtl="0" eaLnBrk="1" latinLnBrk="0" hangingPunct="1">
              <a:defRPr sz="2100" kern="1200">
                <a:solidFill>
                  <a:schemeClr val="tx1"/>
                </a:solidFill>
                <a:latin typeface="+mn-lt"/>
                <a:ea typeface="+mn-ea"/>
                <a:cs typeface="+mn-cs"/>
              </a:defRPr>
            </a:lvl4pPr>
            <a:lvl5pPr marL="2037759" algn="l" defTabSz="1018879" rtl="0" eaLnBrk="1" latinLnBrk="0" hangingPunct="1">
              <a:defRPr sz="2100" kern="1200">
                <a:solidFill>
                  <a:schemeClr val="tx1"/>
                </a:solidFill>
                <a:latin typeface="+mn-lt"/>
                <a:ea typeface="+mn-ea"/>
                <a:cs typeface="+mn-cs"/>
              </a:defRPr>
            </a:lvl5pPr>
            <a:lvl6pPr marL="2547198" algn="l" defTabSz="1018879" rtl="0" eaLnBrk="1" latinLnBrk="0" hangingPunct="1">
              <a:defRPr sz="2100" kern="1200">
                <a:solidFill>
                  <a:schemeClr val="tx1"/>
                </a:solidFill>
                <a:latin typeface="+mn-lt"/>
                <a:ea typeface="+mn-ea"/>
                <a:cs typeface="+mn-cs"/>
              </a:defRPr>
            </a:lvl6pPr>
            <a:lvl7pPr marL="3056638" algn="l" defTabSz="1018879" rtl="0" eaLnBrk="1" latinLnBrk="0" hangingPunct="1">
              <a:defRPr sz="2100" kern="1200">
                <a:solidFill>
                  <a:schemeClr val="tx1"/>
                </a:solidFill>
                <a:latin typeface="+mn-lt"/>
                <a:ea typeface="+mn-ea"/>
                <a:cs typeface="+mn-cs"/>
              </a:defRPr>
            </a:lvl7pPr>
            <a:lvl8pPr marL="3566078" algn="l" defTabSz="1018879" rtl="0" eaLnBrk="1" latinLnBrk="0" hangingPunct="1">
              <a:defRPr sz="2100" kern="1200">
                <a:solidFill>
                  <a:schemeClr val="tx1"/>
                </a:solidFill>
                <a:latin typeface="+mn-lt"/>
                <a:ea typeface="+mn-ea"/>
                <a:cs typeface="+mn-cs"/>
              </a:defRPr>
            </a:lvl8pPr>
            <a:lvl9pPr marL="4075517" algn="l" defTabSz="1018879" rtl="0" eaLnBrk="1" latinLnBrk="0" hangingPunct="1">
              <a:defRPr sz="2100" kern="1200">
                <a:solidFill>
                  <a:schemeClr val="tx1"/>
                </a:solidFill>
                <a:latin typeface="+mn-lt"/>
                <a:ea typeface="+mn-ea"/>
                <a:cs typeface="+mn-cs"/>
              </a:defRPr>
            </a:lvl9pPr>
          </a:lstStyle>
          <a:p>
            <a:pPr algn="r"/>
            <a:r>
              <a:rPr lang="en-US" sz="800" dirty="0">
                <a:solidFill>
                  <a:schemeClr val="tx1"/>
                </a:solidFill>
              </a:rPr>
              <a:t>Page </a:t>
            </a:r>
            <a:fld id="{D1524D41-16DC-4D92-9EF9-071B213BE0F5}" type="slidenum">
              <a:rPr lang="en-US" sz="800" smtClean="0">
                <a:solidFill>
                  <a:schemeClr val="tx1"/>
                </a:solidFill>
              </a:rPr>
              <a:pPr algn="r"/>
              <a:t>‹#›</a:t>
            </a:fld>
            <a:endParaRPr lang="en-US" sz="800" dirty="0">
              <a:solidFill>
                <a:schemeClr val="tx1"/>
              </a:solidFill>
            </a:endParaRPr>
          </a:p>
        </p:txBody>
      </p:sp>
      <p:sp>
        <p:nvSpPr>
          <p:cNvPr id="8" name="TextBox 7">
            <a:hlinkClick r:id="rId7"/>
          </p:cNvPr>
          <p:cNvSpPr txBox="1"/>
          <p:nvPr/>
        </p:nvSpPr>
        <p:spPr bwMode="gray">
          <a:xfrm>
            <a:off x="758825" y="9645778"/>
            <a:ext cx="1832769" cy="92333"/>
          </a:xfrm>
          <a:prstGeom prst="rect">
            <a:avLst/>
          </a:prstGeom>
          <a:noFill/>
        </p:spPr>
        <p:txBody>
          <a:bodyPr wrap="square" lIns="0" tIns="0" rIns="0" bIns="0" rtlCol="0">
            <a:spAutoFit/>
          </a:bodyPr>
          <a:lstStyle/>
          <a:p>
            <a:pPr marL="0" marR="0" lvl="0" indent="0" algn="l" defTabSz="1018879" rtl="0" eaLnBrk="1" fontAlgn="auto" latinLnBrk="0" hangingPunct="1">
              <a:lnSpc>
                <a:spcPct val="100000"/>
              </a:lnSpc>
              <a:spcBef>
                <a:spcPts val="0"/>
              </a:spcBef>
              <a:spcAft>
                <a:spcPts val="0"/>
              </a:spcAft>
              <a:buClrTx/>
              <a:buSzTx/>
              <a:buFontTx/>
              <a:buNone/>
              <a:tabLst/>
              <a:defRPr/>
            </a:pPr>
            <a:r>
              <a:rPr kumimoji="0" lang="en-US" sz="600" b="0" i="0" u="none" strike="noStrike" kern="1200" cap="none" spc="0" normalizeH="0" baseline="0" noProof="0" dirty="0">
                <a:ln>
                  <a:noFill/>
                </a:ln>
                <a:solidFill>
                  <a:schemeClr val="tx1"/>
                </a:solidFill>
                <a:effectLst/>
                <a:uLnTx/>
                <a:uFillTx/>
                <a:latin typeface="+mn-lt"/>
                <a:ea typeface="+mn-ea"/>
                <a:cs typeface="+mn-cs"/>
              </a:rPr>
              <a:t>© 2020 Optum, Inc. All rights reserved. </a:t>
            </a:r>
            <a:r>
              <a:rPr kumimoji="0" lang="en-US" sz="6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 </a:t>
            </a:r>
            <a:r>
              <a:rPr kumimoji="0" lang="en-US" sz="600" b="1"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optum.com</a:t>
            </a:r>
            <a:endParaRPr kumimoji="0" lang="en-US" sz="600" b="1" i="0" u="none" strike="noStrike" kern="1200" cap="none" spc="0" normalizeH="0" baseline="0" noProof="0" dirty="0">
              <a:ln>
                <a:noFill/>
              </a:ln>
              <a:solidFill>
                <a:schemeClr val="tx1"/>
              </a:solidFill>
              <a:effectLst/>
              <a:uLnTx/>
              <a:uFillTx/>
              <a:latin typeface="+mn-lt"/>
              <a:ea typeface="+mn-ea"/>
              <a:cs typeface="+mn-cs"/>
            </a:endParaRPr>
          </a:p>
        </p:txBody>
      </p:sp>
      <p:sp>
        <p:nvSpPr>
          <p:cNvPr id="3" name="Footer Placeholder 2"/>
          <p:cNvSpPr>
            <a:spLocks noGrp="1"/>
          </p:cNvSpPr>
          <p:nvPr>
            <p:ph type="ftr" sz="quarter" idx="3"/>
          </p:nvPr>
        </p:nvSpPr>
        <p:spPr>
          <a:xfrm>
            <a:off x="758825" y="9738111"/>
            <a:ext cx="4841875" cy="184666"/>
          </a:xfrm>
          <a:prstGeom prst="rect">
            <a:avLst/>
          </a:prstGeom>
          <a:noFill/>
        </p:spPr>
        <p:txBody>
          <a:bodyPr wrap="square" lIns="0" tIns="0" rIns="0" bIns="0" rtlCol="0">
            <a:spAutoFit/>
          </a:bodyPr>
          <a:lstStyle>
            <a:lvl1pPr>
              <a:defRPr kumimoji="0" lang="en-US" sz="600" b="0" i="0" u="none" strike="noStrike" cap="none" spc="0" normalizeH="0" baseline="0" smtClean="0">
                <a:ln>
                  <a:noFill/>
                </a:ln>
                <a:effectLst/>
                <a:uLnTx/>
                <a:uFillTx/>
              </a:defRPr>
            </a:lvl1pPr>
          </a:lstStyle>
          <a:p>
            <a:r>
              <a:rPr lang="en-US" dirty="0"/>
              <a:t>Do not reproduce, transmit or modify the content set forth herein in any form or by any means without written permission of UnitedHealthcare. © 2020 United HealthCare Services, Inc. All rights reserved.</a:t>
            </a:r>
          </a:p>
        </p:txBody>
      </p:sp>
    </p:spTree>
  </p:cSld>
  <p:clrMap bg1="lt1" tx1="dk1" bg2="lt2" tx2="dk2" accent1="accent1" accent2="accent2" accent3="accent3" accent4="accent4" accent5="accent5" accent6="accent6" hlink="hlink" folHlink="folHlink"/>
  <p:sldLayoutIdLst>
    <p:sldLayoutId id="2147483732" r:id="rId1"/>
    <p:sldLayoutId id="2147483735" r:id="rId2"/>
    <p:sldLayoutId id="2147483750" r:id="rId3"/>
    <p:sldLayoutId id="2147483731" r:id="rId4"/>
    <p:sldLayoutId id="2147483749" r:id="rId5"/>
  </p:sldLayoutIdLst>
  <p:hf hdr="0" dt="0"/>
  <p:txStyles>
    <p:titleStyle>
      <a:lvl1pPr algn="l" defTabSz="1018879" rtl="0" eaLnBrk="1" latinLnBrk="0" hangingPunct="1">
        <a:spcBef>
          <a:spcPct val="0"/>
        </a:spcBef>
        <a:buNone/>
        <a:defRPr sz="2000" b="0" kern="1200" baseline="0">
          <a:solidFill>
            <a:schemeClr val="tx1"/>
          </a:solidFill>
          <a:latin typeface="+mj-lt"/>
          <a:ea typeface="+mj-ea"/>
          <a:cs typeface="+mj-cs"/>
        </a:defRPr>
      </a:lvl1pPr>
    </p:titleStyle>
    <p:bodyStyle>
      <a:lvl1pPr marL="0" indent="0" algn="l" defTabSz="1018879" rtl="0" eaLnBrk="1" latinLnBrk="0" hangingPunct="1">
        <a:spcBef>
          <a:spcPts val="500"/>
        </a:spcBef>
        <a:buClr>
          <a:schemeClr val="accent1"/>
        </a:buClr>
        <a:buFont typeface="Arial" pitchFamily="34" charset="0"/>
        <a:buNone/>
        <a:defRPr sz="1600" kern="1200">
          <a:solidFill>
            <a:schemeClr val="tx1"/>
          </a:solidFill>
          <a:latin typeface="+mn-lt"/>
          <a:ea typeface="+mn-ea"/>
          <a:cs typeface="+mn-cs"/>
        </a:defRPr>
      </a:lvl1pPr>
      <a:lvl2pPr marL="288925" indent="-176213"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2pPr>
      <a:lvl3pPr marL="403225" indent="-173038"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3pPr>
      <a:lvl4pPr marL="517525" indent="-174625"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4pPr>
      <a:lvl5pPr marL="631825" indent="-173038" algn="l" defTabSz="1018879" rtl="0" eaLnBrk="1" latinLnBrk="0" hangingPunct="1">
        <a:spcBef>
          <a:spcPts val="500"/>
        </a:spcBef>
        <a:buClr>
          <a:schemeClr val="accent1"/>
        </a:buClr>
        <a:buFont typeface="Arial" pitchFamily="34" charset="0"/>
        <a:buChar char="–"/>
        <a:defRPr sz="1600" kern="1200" baseline="0">
          <a:solidFill>
            <a:schemeClr val="tx1"/>
          </a:solidFill>
          <a:latin typeface="+mn-lt"/>
          <a:ea typeface="+mn-ea"/>
          <a:cs typeface="+mn-cs"/>
        </a:defRPr>
      </a:lvl5pPr>
      <a:lvl6pPr marL="684213"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6pPr>
      <a:lvl7pPr marL="8001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7pPr>
      <a:lvl8pPr marL="9144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8pPr>
      <a:lvl9pPr marL="10287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9pPr>
    </p:bodyStyle>
    <p:otherStyle>
      <a:defPPr>
        <a:defRPr lang="en-US"/>
      </a:defPPr>
      <a:lvl1pPr marL="0" algn="l" defTabSz="640080" rtl="0" eaLnBrk="1" latinLnBrk="0" hangingPunct="1">
        <a:spcBef>
          <a:spcPts val="300"/>
        </a:spcBef>
        <a:defRPr sz="900" kern="1200">
          <a:solidFill>
            <a:schemeClr val="tx1"/>
          </a:solidFill>
          <a:latin typeface="+mn-lt"/>
          <a:ea typeface="+mn-ea"/>
          <a:cs typeface="+mn-cs"/>
        </a:defRPr>
      </a:lvl1pPr>
      <a:lvl2pPr marL="114300" indent="-114300" algn="l" defTabSz="640080" rtl="0" eaLnBrk="1" latinLnBrk="0" hangingPunct="1">
        <a:spcBef>
          <a:spcPts val="300"/>
        </a:spcBef>
        <a:buSzPct val="100000"/>
        <a:buFont typeface="Arial" panose="020B0604020202020204" pitchFamily="34" charset="0"/>
        <a:buChar char="•"/>
        <a:defRPr sz="900" kern="1200">
          <a:solidFill>
            <a:schemeClr val="tx1"/>
          </a:solidFill>
          <a:latin typeface="+mn-lt"/>
          <a:ea typeface="+mn-ea"/>
          <a:cs typeface="+mn-cs"/>
        </a:defRPr>
      </a:lvl2pPr>
      <a:lvl3pPr marL="228600" indent="-114300" algn="l" defTabSz="640080" rtl="0" eaLnBrk="1" latinLnBrk="0" hangingPunct="1">
        <a:spcBef>
          <a:spcPts val="300"/>
        </a:spcBef>
        <a:buSzPct val="100000"/>
        <a:buFont typeface="Arial" panose="020B0604030504040204" pitchFamily="34" charset="0"/>
        <a:buChar char="–"/>
        <a:defRPr sz="900" kern="1200">
          <a:solidFill>
            <a:schemeClr val="tx1"/>
          </a:solidFill>
          <a:latin typeface="+mn-lt"/>
          <a:ea typeface="+mn-ea"/>
          <a:cs typeface="+mn-cs"/>
        </a:defRPr>
      </a:lvl3pPr>
      <a:lvl4pPr marL="342900" indent="-114300" algn="l" defTabSz="640080" rtl="0" eaLnBrk="1" latinLnBrk="0" hangingPunct="1">
        <a:spcBef>
          <a:spcPts val="300"/>
        </a:spcBef>
        <a:buSzPct val="100000"/>
        <a:buFont typeface="Arial" panose="020B0604020202020204" pitchFamily="34" charset="0"/>
        <a:buChar char="•"/>
        <a:defRPr sz="900" kern="1200">
          <a:solidFill>
            <a:schemeClr val="tx1"/>
          </a:solidFill>
          <a:latin typeface="+mn-lt"/>
          <a:ea typeface="+mn-ea"/>
          <a:cs typeface="+mn-cs"/>
        </a:defRPr>
      </a:lvl4pPr>
      <a:lvl5pPr marL="457200" indent="-114300" algn="l" defTabSz="640080" rtl="0" eaLnBrk="1" latinLnBrk="0" hangingPunct="1">
        <a:spcBef>
          <a:spcPts val="300"/>
        </a:spcBef>
        <a:buSzPct val="100000"/>
        <a:buFont typeface="Arial" panose="020B0604030504040204" pitchFamily="34" charset="0"/>
        <a:buChar char="–"/>
        <a:defRPr sz="900" kern="1200">
          <a:solidFill>
            <a:schemeClr val="tx1"/>
          </a:solidFill>
          <a:latin typeface="+mn-lt"/>
          <a:ea typeface="+mn-ea"/>
          <a:cs typeface="+mn-cs"/>
        </a:defRPr>
      </a:lvl5pPr>
      <a:lvl6pPr marL="571500" indent="-114300" algn="l" defTabSz="640080" rtl="0" eaLnBrk="1" latinLnBrk="0" hangingPunct="1">
        <a:spcBef>
          <a:spcPts val="300"/>
        </a:spcBef>
        <a:buSzPct val="100000"/>
        <a:buFont typeface="Arial" panose="020B0604020202020204" pitchFamily="34" charset="0"/>
        <a:buChar char="•"/>
        <a:defRPr sz="900" kern="1200">
          <a:solidFill>
            <a:schemeClr val="tx1"/>
          </a:solidFill>
          <a:latin typeface="+mn-lt"/>
          <a:ea typeface="+mn-ea"/>
          <a:cs typeface="+mn-cs"/>
        </a:defRPr>
      </a:lvl6pPr>
      <a:lvl7pPr marL="685800" indent="-114300" algn="l" defTabSz="640080" rtl="0" eaLnBrk="1" latinLnBrk="0" hangingPunct="1">
        <a:spcBef>
          <a:spcPts val="300"/>
        </a:spcBef>
        <a:buSzPct val="100000"/>
        <a:buFont typeface="Arial" panose="020B0604030504040204" pitchFamily="34" charset="0"/>
        <a:buChar char="–"/>
        <a:defRPr sz="900" kern="1200">
          <a:solidFill>
            <a:schemeClr val="tx1"/>
          </a:solidFill>
          <a:latin typeface="+mn-lt"/>
          <a:ea typeface="+mn-ea"/>
          <a:cs typeface="+mn-cs"/>
        </a:defRPr>
      </a:lvl7pPr>
      <a:lvl8pPr marL="800100" indent="-114300" algn="l" defTabSz="640080" rtl="0" eaLnBrk="1" latinLnBrk="0" hangingPunct="1">
        <a:spcBef>
          <a:spcPts val="300"/>
        </a:spcBef>
        <a:buSzPct val="100000"/>
        <a:buFont typeface="Arial" panose="020B0604020202020204" pitchFamily="34" charset="0"/>
        <a:buChar char="•"/>
        <a:defRPr sz="900" kern="1200">
          <a:solidFill>
            <a:schemeClr val="tx1"/>
          </a:solidFill>
          <a:latin typeface="+mn-lt"/>
          <a:ea typeface="+mn-ea"/>
          <a:cs typeface="+mn-cs"/>
        </a:defRPr>
      </a:lvl8pPr>
      <a:lvl9pPr marL="914400" indent="-114300" algn="l" defTabSz="640080" rtl="0" eaLnBrk="1" latinLnBrk="0" hangingPunct="1">
        <a:spcBef>
          <a:spcPts val="300"/>
        </a:spcBef>
        <a:buSzPct val="100000"/>
        <a:buFont typeface="Arial" panose="020B0604030504040204" pitchFamily="34" charset="0"/>
        <a:buChar char="–"/>
        <a:defRPr sz="900" kern="1200">
          <a:solidFill>
            <a:schemeClr val="tx1"/>
          </a:solidFill>
          <a:latin typeface="+mn-lt"/>
          <a:ea typeface="+mn-ea"/>
          <a:cs typeface="+mn-cs"/>
        </a:defRPr>
      </a:lvl9pPr>
    </p:otherStyle>
  </p:txStyles>
  <p:extLst>
    <p:ext uri="{27BBF7A9-308A-43DC-89C8-2F10F3537804}">
      <p15:sldGuideLst xmlns:p15="http://schemas.microsoft.com/office/powerpoint/2012/main">
        <p15:guide id="2" pos="4608" userDrawn="1">
          <p15:clr>
            <a:srgbClr val="C35EA4"/>
          </p15:clr>
        </p15:guide>
        <p15:guide id="3" orient="horz" pos="287" userDrawn="1">
          <p15:clr>
            <a:srgbClr val="C35EA4"/>
          </p15:clr>
        </p15:guide>
        <p15:guide id="4" orient="horz" pos="5991" userDrawn="1">
          <p15:clr>
            <a:srgbClr val="C35EA4"/>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hyperlink" Target="http://www.apa.org/helpcenter/choose-therapist.aspx" TargetMode="External"/><Relationship Id="rId2" Type="http://schemas.openxmlformats.org/officeDocument/2006/relationships/notesSlide" Target="../notesSlides/notesSlide20.xml"/><Relationship Id="rId1" Type="http://schemas.openxmlformats.org/officeDocument/2006/relationships/slideLayout" Target="../slideLayouts/slideLayout3.xml"/><Relationship Id="rId5" Type="http://schemas.openxmlformats.org/officeDocument/2006/relationships/hyperlink" Target="https://www.helpguide.org/articles/suicide-prevention/suicide-prevention.htm" TargetMode="External"/><Relationship Id="rId4" Type="http://schemas.openxmlformats.org/officeDocument/2006/relationships/hyperlink" Target="https://www.helpguide.org/articles/depression/depression-symptoms-and-warning-signs.htm"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www.apa.org/helpcenter/stress.aspx" TargetMode="External"/><Relationship Id="rId7" Type="http://schemas.openxmlformats.org/officeDocument/2006/relationships/hyperlink" Target="https://www.nimh.nih.gov/health/publications/stress/index.shtml" TargetMode="External"/><Relationship Id="rId2" Type="http://schemas.openxmlformats.org/officeDocument/2006/relationships/notesSlide" Target="../notesSlides/notesSlide21.xml"/><Relationship Id="rId1" Type="http://schemas.openxmlformats.org/officeDocument/2006/relationships/slideLayout" Target="../slideLayouts/slideLayout3.xml"/><Relationship Id="rId6" Type="http://schemas.openxmlformats.org/officeDocument/2006/relationships/hyperlink" Target="https://www.helpguide.org/articles/stress/relaxation-techniques-for-stress-relief.htm" TargetMode="External"/><Relationship Id="rId5" Type="http://schemas.openxmlformats.org/officeDocument/2006/relationships/hyperlink" Target="https://www.helpguide.org/articles/stress/stress-symptoms-signs-and-causes.htm" TargetMode="External"/><Relationship Id="rId4" Type="http://schemas.openxmlformats.org/officeDocument/2006/relationships/hyperlink" Target="https://www.apa.org/helpcenter/workplace-stress.aspx"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
          <p:cNvSpPr>
            <a:spLocks noGrp="1"/>
          </p:cNvSpPr>
          <p:nvPr>
            <p:ph type="title"/>
          </p:nvPr>
        </p:nvSpPr>
        <p:spPr/>
        <p:txBody>
          <a:bodyPr/>
          <a:lstStyle/>
          <a:p>
            <a:r>
              <a:rPr lang="en-US" altLang="en-US"/>
              <a:t>Get the Best of Stress</a:t>
            </a:r>
          </a:p>
        </p:txBody>
      </p:sp>
      <p:sp>
        <p:nvSpPr>
          <p:cNvPr id="5123" name="Rectangle 11"/>
          <p:cNvSpPr>
            <a:spLocks noGrp="1"/>
          </p:cNvSpPr>
          <p:nvPr>
            <p:ph type="body" sz="quarter" idx="10"/>
          </p:nvPr>
        </p:nvSpPr>
        <p:spPr>
          <a:xfrm>
            <a:off x="1035050" y="3436327"/>
            <a:ext cx="5029200" cy="369332"/>
          </a:xfrm>
        </p:spPr>
        <p:txBody>
          <a:bodyPr/>
          <a:lstStyle/>
          <a:p>
            <a:r>
              <a:rPr lang="en-US" altLang="en-US" dirty="0"/>
              <a:t>Workbook</a:t>
            </a:r>
          </a:p>
          <a:p>
            <a:endParaRPr lang="en-US" altLang="en-US" dirty="0"/>
          </a:p>
        </p:txBody>
      </p:sp>
    </p:spTree>
    <p:extLst>
      <p:ext uri="{BB962C8B-B14F-4D97-AF65-F5344CB8AC3E}">
        <p14:creationId xmlns:p14="http://schemas.microsoft.com/office/powerpoint/2010/main" val="26036131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7"/>
          <p:cNvSpPr>
            <a:spLocks noGrp="1"/>
          </p:cNvSpPr>
          <p:nvPr>
            <p:ph type="title"/>
          </p:nvPr>
        </p:nvSpPr>
        <p:spPr/>
        <p:txBody>
          <a:bodyPr/>
          <a:lstStyle/>
          <a:p>
            <a:pPr eaLnBrk="1" hangingPunct="1"/>
            <a:r>
              <a:rPr lang="en-US" altLang="en-US" dirty="0"/>
              <a:t>Change the Situation: </a:t>
            </a:r>
            <a:br>
              <a:rPr lang="en-US" altLang="en-US" dirty="0"/>
            </a:br>
            <a:r>
              <a:rPr lang="en-US" altLang="en-US" dirty="0"/>
              <a:t>Time Management</a:t>
            </a:r>
          </a:p>
        </p:txBody>
      </p:sp>
      <p:sp>
        <p:nvSpPr>
          <p:cNvPr id="25603" name="Text Box 6"/>
          <p:cNvSpPr txBox="1">
            <a:spLocks noChangeArrowheads="1"/>
          </p:cNvSpPr>
          <p:nvPr/>
        </p:nvSpPr>
        <p:spPr bwMode="auto">
          <a:xfrm>
            <a:off x="4026535" y="5420360"/>
            <a:ext cx="208703" cy="302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01882" tIns="50941" rIns="101882" bIns="50941">
            <a:spAutoFit/>
          </a:bodyP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defTabSz="1018824">
              <a:spcBef>
                <a:spcPct val="0"/>
              </a:spcBef>
              <a:buClrTx/>
              <a:buSzTx/>
            </a:pPr>
            <a:endParaRPr lang="en-US" altLang="en-US" sz="1300">
              <a:solidFill>
                <a:srgbClr val="646D72"/>
              </a:solidFill>
            </a:endParaRPr>
          </a:p>
        </p:txBody>
      </p:sp>
      <p:sp>
        <p:nvSpPr>
          <p:cNvPr id="25604" name="Text Placeholder 5"/>
          <p:cNvSpPr txBox="1">
            <a:spLocks/>
          </p:cNvSpPr>
          <p:nvPr/>
        </p:nvSpPr>
        <p:spPr bwMode="auto">
          <a:xfrm>
            <a:off x="460374" y="1970088"/>
            <a:ext cx="6851651" cy="1254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dirty="0"/>
              <a:t>Decide what is important and stop doing what is not.</a:t>
            </a:r>
          </a:p>
          <a:p>
            <a:r>
              <a:rPr lang="en-US" altLang="en-US" dirty="0"/>
              <a:t>Know what it is you want more time for.</a:t>
            </a:r>
          </a:p>
          <a:p>
            <a:r>
              <a:rPr lang="en-US" altLang="en-US" dirty="0"/>
              <a:t>Sharpen your awareness of time — and value yours.</a:t>
            </a:r>
          </a:p>
          <a:p>
            <a:endParaRPr lang="en-US" altLang="en-US" dirty="0"/>
          </a:p>
        </p:txBody>
      </p:sp>
      <p:sp>
        <p:nvSpPr>
          <p:cNvPr id="2" name="Footer Placeholder 1"/>
          <p:cNvSpPr>
            <a:spLocks noGrp="1"/>
          </p:cNvSpPr>
          <p:nvPr>
            <p:ph type="ftr" sz="quarter" idx="3"/>
          </p:nvPr>
        </p:nvSpPr>
        <p:spPr/>
        <p:txBody>
          <a:bodyPr/>
          <a:lstStyle/>
          <a:p>
            <a:r>
              <a:rPr lang="en-US" dirty="0"/>
              <a:t>Do not reproduce, transmit or modify the content set forth herein in any form or by any means without written permission of UnitedHealthcare. © 2020 United HealthCare Services, Inc. All rights reserved.</a:t>
            </a:r>
          </a:p>
        </p:txBody>
      </p:sp>
      <p:sp>
        <p:nvSpPr>
          <p:cNvPr id="11" name="Text Placeholder 10"/>
          <p:cNvSpPr txBox="1">
            <a:spLocks/>
          </p:cNvSpPr>
          <p:nvPr/>
        </p:nvSpPr>
        <p:spPr bwMode="auto">
          <a:xfrm>
            <a:off x="460374" y="5801435"/>
            <a:ext cx="1574483" cy="1810862"/>
          </a:xfrm>
          <a:prstGeom prst="rect">
            <a:avLst/>
          </a:prstGeom>
          <a:solidFill>
            <a:schemeClr val="tx2"/>
          </a:solidFill>
          <a:ln w="9525">
            <a:solidFill>
              <a:schemeClr val="bg2"/>
            </a:solidFill>
            <a:miter lim="800000"/>
            <a:headEnd/>
            <a:tailEnd/>
          </a:ln>
        </p:spPr>
        <p:txBody>
          <a:bodyPr lIns="101882" tIns="101882" rIns="101882" bIns="101882"/>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669"/>
              </a:spcAft>
              <a:buClr>
                <a:schemeClr val="tx2"/>
              </a:buClr>
              <a:buSzTx/>
            </a:pPr>
            <a:r>
              <a:rPr lang="en-US" altLang="en-US" b="1" dirty="0">
                <a:solidFill>
                  <a:schemeClr val="bg1"/>
                </a:solidFill>
              </a:rPr>
              <a:t>Notes:</a:t>
            </a:r>
          </a:p>
        </p:txBody>
      </p:sp>
      <p:sp>
        <p:nvSpPr>
          <p:cNvPr id="12" name="Text Placeholder 12"/>
          <p:cNvSpPr txBox="1">
            <a:spLocks/>
          </p:cNvSpPr>
          <p:nvPr/>
        </p:nvSpPr>
        <p:spPr bwMode="auto">
          <a:xfrm>
            <a:off x="2106825" y="5801435"/>
            <a:ext cx="5174403" cy="3281204"/>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101882" tIns="101882" rIns="101882" bIns="132447"/>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891"/>
              </a:spcAft>
              <a:buClr>
                <a:schemeClr val="tx2"/>
              </a:buClr>
              <a:buSzTx/>
            </a:pPr>
            <a:r>
              <a:rPr lang="en-US" altLang="en-US" sz="1600" dirty="0">
                <a:solidFill>
                  <a:srgbClr val="646D72"/>
                </a:solidFill>
              </a:rPr>
              <a:t>____________________________________________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____________________________________________</a:t>
            </a:r>
          </a:p>
          <a:p>
            <a:pPr>
              <a:spcBef>
                <a:spcPct val="0"/>
              </a:spcBef>
              <a:spcAft>
                <a:spcPts val="891"/>
              </a:spcAft>
              <a:buClr>
                <a:schemeClr val="tx2"/>
              </a:buClr>
              <a:buSzTx/>
            </a:pPr>
            <a:endParaRPr lang="en-US" altLang="en-US" sz="1600" dirty="0">
              <a:solidFill>
                <a:srgbClr val="646D72"/>
              </a:solidFill>
            </a:endParaRPr>
          </a:p>
        </p:txBody>
      </p:sp>
    </p:spTree>
    <p:extLst>
      <p:ext uri="{BB962C8B-B14F-4D97-AF65-F5344CB8AC3E}">
        <p14:creationId xmlns:p14="http://schemas.microsoft.com/office/powerpoint/2010/main" val="18330965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7"/>
          <p:cNvSpPr>
            <a:spLocks noGrp="1"/>
          </p:cNvSpPr>
          <p:nvPr>
            <p:ph type="title"/>
          </p:nvPr>
        </p:nvSpPr>
        <p:spPr/>
        <p:txBody>
          <a:bodyPr/>
          <a:lstStyle/>
          <a:p>
            <a:pPr eaLnBrk="1" hangingPunct="1"/>
            <a:r>
              <a:rPr lang="en-US" altLang="en-US"/>
              <a:t>Change the Situation: Communication Skills</a:t>
            </a:r>
          </a:p>
        </p:txBody>
      </p:sp>
      <p:sp>
        <p:nvSpPr>
          <p:cNvPr id="27654" name="Rounded Rectangle 8"/>
          <p:cNvSpPr>
            <a:spLocks noChangeArrowheads="1"/>
          </p:cNvSpPr>
          <p:nvPr/>
        </p:nvSpPr>
        <p:spPr bwMode="auto">
          <a:xfrm>
            <a:off x="460375" y="2780029"/>
            <a:ext cx="2743200" cy="548640"/>
          </a:xfrm>
          <a:prstGeom prst="rect">
            <a:avLst/>
          </a:prstGeom>
          <a:solidFill>
            <a:schemeClr val="tx2"/>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lIns="50941" tIns="50941" rIns="50941" bIns="50941" anchor="ct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eaLnBrk="1" hangingPunct="1">
              <a:buClrTx/>
              <a:buSzTx/>
            </a:pPr>
            <a:r>
              <a:rPr lang="en-AU" altLang="en-US" sz="1600" b="1">
                <a:solidFill>
                  <a:schemeClr val="bg1"/>
                </a:solidFill>
              </a:rPr>
              <a:t>Share</a:t>
            </a:r>
            <a:endParaRPr lang="en-AU" altLang="en-US" sz="1600">
              <a:solidFill>
                <a:schemeClr val="bg1"/>
              </a:solidFill>
            </a:endParaRPr>
          </a:p>
        </p:txBody>
      </p:sp>
      <p:sp>
        <p:nvSpPr>
          <p:cNvPr id="27655" name="Title 1"/>
          <p:cNvSpPr>
            <a:spLocks/>
          </p:cNvSpPr>
          <p:nvPr/>
        </p:nvSpPr>
        <p:spPr bwMode="auto">
          <a:xfrm>
            <a:off x="460375" y="1970088"/>
            <a:ext cx="6865832"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spcBef>
                <a:spcPct val="0"/>
              </a:spcBef>
              <a:spcAft>
                <a:spcPts val="669"/>
              </a:spcAft>
              <a:buClr>
                <a:schemeClr val="tx2"/>
              </a:buClr>
            </a:pPr>
            <a:r>
              <a:rPr lang="en-US" altLang="en-US" sz="1600" dirty="0">
                <a:solidFill>
                  <a:srgbClr val="646D72"/>
                </a:solidFill>
                <a:latin typeface="Arial" charset="0"/>
                <a:ea typeface="ＭＳ Ｐゴシック" pitchFamily="34" charset="-128"/>
                <a:cs typeface="Times New Roman" pitchFamily="18" charset="0"/>
              </a:rPr>
              <a:t>Stress and anxiety can result when there is conflict or communication isn’t clear.</a:t>
            </a:r>
          </a:p>
        </p:txBody>
      </p:sp>
      <p:sp>
        <p:nvSpPr>
          <p:cNvPr id="27656" name="Rounded Rectangle 8"/>
          <p:cNvSpPr>
            <a:spLocks noChangeArrowheads="1"/>
          </p:cNvSpPr>
          <p:nvPr/>
        </p:nvSpPr>
        <p:spPr bwMode="auto">
          <a:xfrm>
            <a:off x="3893291" y="2780029"/>
            <a:ext cx="2743200" cy="548640"/>
          </a:xfrm>
          <a:prstGeom prst="rect">
            <a:avLst/>
          </a:prstGeom>
          <a:solidFill>
            <a:schemeClr val="tx2"/>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lIns="50941" tIns="50941" rIns="50941" bIns="50941" anchor="ct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eaLnBrk="1" hangingPunct="1">
              <a:buClrTx/>
              <a:buSzTx/>
            </a:pPr>
            <a:r>
              <a:rPr lang="en-AU" altLang="en-US" sz="1600" b="1">
                <a:solidFill>
                  <a:schemeClr val="bg1"/>
                </a:solidFill>
              </a:rPr>
              <a:t>Acknowledge</a:t>
            </a:r>
            <a:endParaRPr lang="en-AU" altLang="en-US" sz="1600">
              <a:solidFill>
                <a:schemeClr val="bg1"/>
              </a:solidFill>
            </a:endParaRPr>
          </a:p>
        </p:txBody>
      </p:sp>
      <p:sp>
        <p:nvSpPr>
          <p:cNvPr id="27658" name="Rounded Rectangle 8"/>
          <p:cNvSpPr>
            <a:spLocks noChangeArrowheads="1"/>
          </p:cNvSpPr>
          <p:nvPr/>
        </p:nvSpPr>
        <p:spPr bwMode="auto">
          <a:xfrm>
            <a:off x="460375" y="3686334"/>
            <a:ext cx="2743200" cy="548640"/>
          </a:xfrm>
          <a:prstGeom prst="rect">
            <a:avLst/>
          </a:prstGeom>
          <a:solidFill>
            <a:schemeClr val="tx2"/>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lIns="50941" tIns="50941" rIns="50941" bIns="50941" anchor="ct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eaLnBrk="1" hangingPunct="1">
              <a:buClrTx/>
              <a:buSzTx/>
            </a:pPr>
            <a:r>
              <a:rPr lang="en-AU" altLang="en-US" sz="1600" b="1" dirty="0">
                <a:solidFill>
                  <a:schemeClr val="bg1"/>
                </a:solidFill>
              </a:rPr>
              <a:t>Problem Solve</a:t>
            </a:r>
            <a:endParaRPr lang="en-AU" altLang="en-US" sz="1600" dirty="0">
              <a:solidFill>
                <a:schemeClr val="bg1"/>
              </a:solidFill>
            </a:endParaRPr>
          </a:p>
        </p:txBody>
      </p:sp>
      <p:sp>
        <p:nvSpPr>
          <p:cNvPr id="27659" name="Rounded Rectangle 8"/>
          <p:cNvSpPr>
            <a:spLocks noChangeArrowheads="1"/>
          </p:cNvSpPr>
          <p:nvPr/>
        </p:nvSpPr>
        <p:spPr bwMode="auto">
          <a:xfrm>
            <a:off x="3893291" y="3686334"/>
            <a:ext cx="2743200" cy="548640"/>
          </a:xfrm>
          <a:prstGeom prst="rect">
            <a:avLst/>
          </a:prstGeom>
          <a:solidFill>
            <a:schemeClr val="tx2"/>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lIns="50941" tIns="50941" rIns="50941" bIns="50941" anchor="ct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eaLnBrk="1" hangingPunct="1">
              <a:buClrTx/>
              <a:buSzTx/>
            </a:pPr>
            <a:r>
              <a:rPr lang="en-AU" altLang="en-US" sz="1600" b="1">
                <a:solidFill>
                  <a:schemeClr val="bg1"/>
                </a:solidFill>
              </a:rPr>
              <a:t>Solutions</a:t>
            </a:r>
            <a:endParaRPr lang="en-AU" altLang="en-US" sz="1600">
              <a:solidFill>
                <a:schemeClr val="bg1"/>
              </a:solidFill>
            </a:endParaRPr>
          </a:p>
        </p:txBody>
      </p:sp>
      <p:sp>
        <p:nvSpPr>
          <p:cNvPr id="2" name="Footer Placeholder 1"/>
          <p:cNvSpPr>
            <a:spLocks noGrp="1"/>
          </p:cNvSpPr>
          <p:nvPr>
            <p:ph type="ftr" sz="quarter" idx="3"/>
          </p:nvPr>
        </p:nvSpPr>
        <p:spPr/>
        <p:txBody>
          <a:bodyPr/>
          <a:lstStyle/>
          <a:p>
            <a:r>
              <a:rPr lang="en-US" dirty="0"/>
              <a:t>Do not reproduce, transmit or modify the content set forth herein in any form or by any means without written permission of UnitedHealthcare. © 2020 United HealthCare Services, Inc. All rights reserved.</a:t>
            </a:r>
          </a:p>
        </p:txBody>
      </p:sp>
      <p:sp>
        <p:nvSpPr>
          <p:cNvPr id="16" name="Text Placeholder 10"/>
          <p:cNvSpPr txBox="1">
            <a:spLocks/>
          </p:cNvSpPr>
          <p:nvPr/>
        </p:nvSpPr>
        <p:spPr bwMode="auto">
          <a:xfrm>
            <a:off x="460374" y="5801435"/>
            <a:ext cx="1574483" cy="1810862"/>
          </a:xfrm>
          <a:prstGeom prst="rect">
            <a:avLst/>
          </a:prstGeom>
          <a:solidFill>
            <a:schemeClr val="tx2"/>
          </a:solidFill>
          <a:ln w="9525">
            <a:solidFill>
              <a:schemeClr val="bg2"/>
            </a:solidFill>
            <a:miter lim="800000"/>
            <a:headEnd/>
            <a:tailEnd/>
          </a:ln>
        </p:spPr>
        <p:txBody>
          <a:bodyPr lIns="101882" tIns="101882" rIns="101882" bIns="101882"/>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669"/>
              </a:spcAft>
              <a:buClr>
                <a:schemeClr val="tx2"/>
              </a:buClr>
              <a:buSzTx/>
            </a:pPr>
            <a:r>
              <a:rPr lang="en-US" altLang="en-US" b="1">
                <a:solidFill>
                  <a:schemeClr val="bg1"/>
                </a:solidFill>
              </a:rPr>
              <a:t>Notes:</a:t>
            </a:r>
          </a:p>
        </p:txBody>
      </p:sp>
      <p:sp>
        <p:nvSpPr>
          <p:cNvPr id="17" name="Text Placeholder 12"/>
          <p:cNvSpPr txBox="1">
            <a:spLocks/>
          </p:cNvSpPr>
          <p:nvPr/>
        </p:nvSpPr>
        <p:spPr bwMode="auto">
          <a:xfrm>
            <a:off x="2106825" y="5801435"/>
            <a:ext cx="5174403" cy="3281204"/>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101882" tIns="101882" rIns="101882" bIns="132447"/>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891"/>
              </a:spcAft>
              <a:buClr>
                <a:schemeClr val="tx2"/>
              </a:buClr>
              <a:buSzTx/>
            </a:pPr>
            <a:r>
              <a:rPr lang="en-US" altLang="en-US" sz="1600" dirty="0">
                <a:solidFill>
                  <a:srgbClr val="646D72"/>
                </a:solidFill>
              </a:rPr>
              <a:t>____________________________________________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____________________________________________</a:t>
            </a:r>
          </a:p>
          <a:p>
            <a:pPr>
              <a:spcBef>
                <a:spcPct val="0"/>
              </a:spcBef>
              <a:spcAft>
                <a:spcPts val="891"/>
              </a:spcAft>
              <a:buClr>
                <a:schemeClr val="tx2"/>
              </a:buClr>
              <a:buSzTx/>
            </a:pPr>
            <a:endParaRPr lang="en-US" altLang="en-US" sz="1600" dirty="0">
              <a:solidFill>
                <a:srgbClr val="646D72"/>
              </a:solidFill>
            </a:endParaRPr>
          </a:p>
        </p:txBody>
      </p:sp>
      <p:sp>
        <p:nvSpPr>
          <p:cNvPr id="18" name="AutoShape 10"/>
          <p:cNvSpPr>
            <a:spLocks noChangeArrowheads="1"/>
          </p:cNvSpPr>
          <p:nvPr/>
        </p:nvSpPr>
        <p:spPr bwMode="auto">
          <a:xfrm rot="5400000">
            <a:off x="3381295" y="2871469"/>
            <a:ext cx="368458" cy="365760"/>
          </a:xfrm>
          <a:prstGeom prst="flowChartExtra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lIns="101882" tIns="50941" rIns="101882" bIns="50941" anchor="ct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a:spcBef>
                <a:spcPct val="0"/>
              </a:spcBef>
              <a:buClrTx/>
              <a:buSzTx/>
            </a:pPr>
            <a:endParaRPr lang="en-US" altLang="en-US" sz="3100">
              <a:solidFill>
                <a:srgbClr val="646D72"/>
              </a:solidFill>
            </a:endParaRPr>
          </a:p>
        </p:txBody>
      </p:sp>
      <p:sp>
        <p:nvSpPr>
          <p:cNvPr id="19" name="AutoShape 10"/>
          <p:cNvSpPr>
            <a:spLocks noChangeArrowheads="1"/>
          </p:cNvSpPr>
          <p:nvPr/>
        </p:nvSpPr>
        <p:spPr bwMode="auto">
          <a:xfrm rot="5400000">
            <a:off x="3381295" y="3777774"/>
            <a:ext cx="368458" cy="365760"/>
          </a:xfrm>
          <a:prstGeom prst="flowChartExtra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lIns="101882" tIns="50941" rIns="101882" bIns="50941" anchor="ct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a:spcBef>
                <a:spcPct val="0"/>
              </a:spcBef>
              <a:buClrTx/>
              <a:buSzTx/>
            </a:pPr>
            <a:endParaRPr lang="en-US" altLang="en-US" sz="3100">
              <a:solidFill>
                <a:srgbClr val="646D72"/>
              </a:solidFill>
            </a:endParaRPr>
          </a:p>
        </p:txBody>
      </p:sp>
    </p:spTree>
    <p:extLst>
      <p:ext uri="{BB962C8B-B14F-4D97-AF65-F5344CB8AC3E}">
        <p14:creationId xmlns:p14="http://schemas.microsoft.com/office/powerpoint/2010/main" val="24067325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7"/>
          <p:cNvSpPr>
            <a:spLocks noGrp="1"/>
          </p:cNvSpPr>
          <p:nvPr>
            <p:ph type="title"/>
          </p:nvPr>
        </p:nvSpPr>
        <p:spPr/>
        <p:txBody>
          <a:bodyPr/>
          <a:lstStyle/>
          <a:p>
            <a:pPr eaLnBrk="1" hangingPunct="1"/>
            <a:r>
              <a:rPr lang="en-US" altLang="en-US"/>
              <a:t>Change the Situation:</a:t>
            </a:r>
            <a:br>
              <a:rPr lang="en-US" altLang="en-US"/>
            </a:br>
            <a:r>
              <a:rPr lang="en-US" altLang="en-US"/>
              <a:t>Communication Skills</a:t>
            </a:r>
          </a:p>
        </p:txBody>
      </p:sp>
      <p:sp>
        <p:nvSpPr>
          <p:cNvPr id="29701" name="Title 1"/>
          <p:cNvSpPr>
            <a:spLocks/>
          </p:cNvSpPr>
          <p:nvPr/>
        </p:nvSpPr>
        <p:spPr bwMode="auto">
          <a:xfrm>
            <a:off x="460374" y="2846706"/>
            <a:ext cx="2134023" cy="1016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spcBef>
                <a:spcPct val="0"/>
              </a:spcBef>
              <a:spcAft>
                <a:spcPts val="669"/>
              </a:spcAft>
              <a:buClr>
                <a:schemeClr val="tx2"/>
              </a:buClr>
            </a:pPr>
            <a:r>
              <a:rPr lang="en-US" altLang="en-US" sz="1600" dirty="0">
                <a:solidFill>
                  <a:srgbClr val="646D72"/>
                </a:solidFill>
                <a:latin typeface="Arial" charset="0"/>
                <a:ea typeface="ＭＳ Ｐゴシック" pitchFamily="34" charset="-128"/>
                <a:cs typeface="Times New Roman" pitchFamily="18" charset="0"/>
              </a:rPr>
              <a:t>In conflict, determine who owns the problem, and use appropriate communication skills.</a:t>
            </a:r>
          </a:p>
        </p:txBody>
      </p:sp>
      <p:sp>
        <p:nvSpPr>
          <p:cNvPr id="29702" name="Text Placeholder 19"/>
          <p:cNvSpPr txBox="1">
            <a:spLocks/>
          </p:cNvSpPr>
          <p:nvPr/>
        </p:nvSpPr>
        <p:spPr bwMode="auto">
          <a:xfrm>
            <a:off x="2698750" y="1973581"/>
            <a:ext cx="2108623" cy="2762568"/>
          </a:xfrm>
          <a:prstGeom prst="rect">
            <a:avLst/>
          </a:prstGeom>
          <a:noFill/>
          <a:ln w="12700">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101882" tIns="916942" rIns="101882" bIns="0"/>
          <a:lstStyle>
            <a:lvl1pPr marL="285750" indent="-285750">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marL="285750" lvl="1">
              <a:spcBef>
                <a:spcPct val="0"/>
              </a:spcBef>
              <a:spcAft>
                <a:spcPts val="669"/>
              </a:spcAft>
              <a:buClr>
                <a:schemeClr val="accent1"/>
              </a:buClr>
              <a:buSzTx/>
              <a:buFont typeface="Arial" panose="020B0604020202020204" pitchFamily="34" charset="0"/>
              <a:buChar char="•"/>
            </a:pPr>
            <a:r>
              <a:rPr lang="en-US" altLang="en-US" sz="1600" dirty="0">
                <a:solidFill>
                  <a:srgbClr val="646D72"/>
                </a:solidFill>
                <a:cs typeface="Times New Roman" pitchFamily="18" charset="0"/>
              </a:rPr>
              <a:t>They own</a:t>
            </a:r>
          </a:p>
          <a:p>
            <a:pPr marL="285750" lvl="1">
              <a:spcBef>
                <a:spcPct val="0"/>
              </a:spcBef>
              <a:spcAft>
                <a:spcPts val="669"/>
              </a:spcAft>
              <a:buClr>
                <a:schemeClr val="accent1"/>
              </a:buClr>
              <a:buSzTx/>
              <a:buFont typeface="Arial" panose="020B0604020202020204" pitchFamily="34" charset="0"/>
              <a:buChar char="•"/>
            </a:pPr>
            <a:r>
              <a:rPr lang="en-US" altLang="en-US" sz="1600" dirty="0">
                <a:solidFill>
                  <a:srgbClr val="646D72"/>
                </a:solidFill>
                <a:cs typeface="Times New Roman" pitchFamily="18" charset="0"/>
              </a:rPr>
              <a:t>I own</a:t>
            </a:r>
          </a:p>
          <a:p>
            <a:pPr marL="285750" lvl="1">
              <a:spcBef>
                <a:spcPct val="0"/>
              </a:spcBef>
              <a:spcAft>
                <a:spcPts val="669"/>
              </a:spcAft>
              <a:buClr>
                <a:schemeClr val="accent1"/>
              </a:buClr>
              <a:buSzTx/>
              <a:buFont typeface="Arial" panose="020B0604020202020204" pitchFamily="34" charset="0"/>
              <a:buChar char="•"/>
            </a:pPr>
            <a:r>
              <a:rPr lang="en-US" altLang="en-US" sz="1600" dirty="0">
                <a:solidFill>
                  <a:srgbClr val="646D72"/>
                </a:solidFill>
                <a:cs typeface="Times New Roman" pitchFamily="18" charset="0"/>
              </a:rPr>
              <a:t>We both own</a:t>
            </a:r>
          </a:p>
        </p:txBody>
      </p:sp>
      <p:sp>
        <p:nvSpPr>
          <p:cNvPr id="29703" name="Text Placeholder 18"/>
          <p:cNvSpPr txBox="1">
            <a:spLocks/>
          </p:cNvSpPr>
          <p:nvPr/>
        </p:nvSpPr>
        <p:spPr bwMode="auto">
          <a:xfrm>
            <a:off x="2698750" y="1970088"/>
            <a:ext cx="2108623" cy="688023"/>
          </a:xfrm>
          <a:prstGeom prst="rect">
            <a:avLst/>
          </a:prstGeom>
          <a:solidFill>
            <a:schemeClr val="tx2"/>
          </a:solidFill>
          <a:ln w="9525">
            <a:solidFill>
              <a:schemeClr val="bg2"/>
            </a:solidFill>
            <a:miter lim="800000"/>
            <a:headEnd/>
            <a:tailEnd/>
          </a:ln>
        </p:spPr>
        <p:txBody>
          <a:bodyPr lIns="0" tIns="0" rIns="0" bIns="30565" anchor="ct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eaLnBrk="1" hangingPunct="1">
              <a:spcBef>
                <a:spcPct val="0"/>
              </a:spcBef>
              <a:buClr>
                <a:schemeClr val="tx2"/>
              </a:buClr>
              <a:buSzTx/>
            </a:pPr>
            <a:r>
              <a:rPr lang="en-US" altLang="en-US" sz="1600" b="1">
                <a:solidFill>
                  <a:schemeClr val="bg1"/>
                </a:solidFill>
              </a:rPr>
              <a:t>Who Owns:</a:t>
            </a:r>
          </a:p>
        </p:txBody>
      </p:sp>
      <p:sp>
        <p:nvSpPr>
          <p:cNvPr id="19" name="Text Placeholder 19"/>
          <p:cNvSpPr txBox="1">
            <a:spLocks/>
          </p:cNvSpPr>
          <p:nvPr/>
        </p:nvSpPr>
        <p:spPr bwMode="auto">
          <a:xfrm>
            <a:off x="5030471" y="1980566"/>
            <a:ext cx="2250758" cy="2755583"/>
          </a:xfrm>
          <a:prstGeom prst="rect">
            <a:avLst/>
          </a:prstGeom>
          <a:noFill/>
          <a:ln w="12700">
            <a:solidFill>
              <a:schemeClr val="bg2"/>
            </a:solidFill>
            <a:miter lim="800000"/>
            <a:headEnd/>
            <a:tailEnd/>
          </a:ln>
        </p:spPr>
        <p:txBody>
          <a:bodyPr lIns="101882" tIns="916942" rIns="101882" bIns="0"/>
          <a:lstStyle>
            <a:lvl1pPr indent="-163513" algn="l" defTabSz="457200" rtl="0" eaLnBrk="0" fontAlgn="base" hangingPunct="0">
              <a:spcBef>
                <a:spcPct val="0"/>
              </a:spcBef>
              <a:spcAft>
                <a:spcPts val="600"/>
              </a:spcAft>
              <a:buClr>
                <a:schemeClr val="tx2"/>
              </a:buClr>
              <a:buFont typeface="Arial" charset="0"/>
              <a:buChar char="•"/>
              <a:defRPr sz="2000" kern="1200">
                <a:solidFill>
                  <a:schemeClr val="tx1"/>
                </a:solidFill>
                <a:latin typeface="+mn-lt"/>
                <a:ea typeface="+mn-ea"/>
                <a:cs typeface="+mn-cs"/>
              </a:defRPr>
            </a:lvl1pPr>
            <a:lvl2pPr marL="511175" indent="-228600" algn="l" defTabSz="457200" rtl="0" eaLnBrk="0" fontAlgn="base" hangingPunct="0">
              <a:spcBef>
                <a:spcPct val="0"/>
              </a:spcBef>
              <a:spcAft>
                <a:spcPts val="600"/>
              </a:spcAft>
              <a:buFont typeface="Arial" charset="0"/>
              <a:buChar char="–"/>
              <a:defRPr sz="2000" kern="1200">
                <a:solidFill>
                  <a:schemeClr val="tx1"/>
                </a:solidFill>
                <a:latin typeface="+mn-lt"/>
                <a:ea typeface="+mn-ea"/>
                <a:cs typeface="+mn-cs"/>
              </a:defRPr>
            </a:lvl2pPr>
            <a:lvl3pPr marL="776288" indent="-163513" algn="l" defTabSz="457200" rtl="0" eaLnBrk="0" fontAlgn="base" hangingPunct="0">
              <a:spcBef>
                <a:spcPct val="0"/>
              </a:spcBef>
              <a:spcAft>
                <a:spcPts val="600"/>
              </a:spcAft>
              <a:buClr>
                <a:schemeClr val="tx2"/>
              </a:buClr>
              <a:buFont typeface="Arial" charset="0"/>
              <a:buChar char="•"/>
              <a:defRPr sz="2000" kern="1200">
                <a:solidFill>
                  <a:schemeClr val="tx1"/>
                </a:solidFill>
                <a:latin typeface="+mn-lt"/>
                <a:ea typeface="+mn-ea"/>
                <a:cs typeface="+mn-cs"/>
              </a:defRPr>
            </a:lvl3pPr>
            <a:lvl4pPr marL="1143000" indent="-228600" algn="l" defTabSz="457200" rtl="0" eaLnBrk="0" fontAlgn="base" hangingPunct="0">
              <a:spcBef>
                <a:spcPct val="0"/>
              </a:spcBef>
              <a:spcAft>
                <a:spcPts val="600"/>
              </a:spcAft>
              <a:buFont typeface="Arial" charset="0"/>
              <a:buChar char="–"/>
              <a:defRPr sz="2000" kern="1200">
                <a:solidFill>
                  <a:schemeClr val="tx1"/>
                </a:solidFill>
                <a:latin typeface="+mn-lt"/>
                <a:ea typeface="+mn-ea"/>
                <a:cs typeface="+mn-cs"/>
              </a:defRPr>
            </a:lvl4pPr>
            <a:lvl5pPr marL="1416050" indent="-163513" algn="l" defTabSz="457200" rtl="0" eaLnBrk="0" fontAlgn="base" hangingPunct="0">
              <a:spcBef>
                <a:spcPct val="0"/>
              </a:spcBef>
              <a:spcAft>
                <a:spcPts val="600"/>
              </a:spcAft>
              <a:buClr>
                <a:schemeClr val="tx2"/>
              </a:buClr>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85750" lvl="1" indent="-285750" defTabSz="1018879" eaLnBrk="1" hangingPunct="1">
              <a:spcAft>
                <a:spcPts val="669"/>
              </a:spcAft>
              <a:buClr>
                <a:schemeClr val="accent1"/>
              </a:buClr>
              <a:buFont typeface="Arial" panose="020B0604020202020204" pitchFamily="34" charset="0"/>
              <a:buChar char="•"/>
              <a:defRPr/>
            </a:pPr>
            <a:r>
              <a:rPr lang="en-US" sz="1600" dirty="0">
                <a:solidFill>
                  <a:srgbClr val="646D72"/>
                </a:solidFill>
                <a:latin typeface="Arial" charset="0"/>
                <a:ea typeface="ＭＳ Ｐゴシック" pitchFamily="34" charset="-128"/>
                <a:cs typeface="Times New Roman" pitchFamily="18" charset="0"/>
              </a:rPr>
              <a:t>Active listening</a:t>
            </a:r>
          </a:p>
          <a:p>
            <a:pPr marL="285750" lvl="1" indent="-285750" defTabSz="1018879" eaLnBrk="1" hangingPunct="1">
              <a:spcAft>
                <a:spcPts val="669"/>
              </a:spcAft>
              <a:buClr>
                <a:schemeClr val="accent1"/>
              </a:buClr>
              <a:buFont typeface="Arial" panose="020B0604020202020204" pitchFamily="34" charset="0"/>
              <a:buChar char="•"/>
              <a:defRPr/>
            </a:pPr>
            <a:r>
              <a:rPr lang="en-US" sz="1600" dirty="0">
                <a:solidFill>
                  <a:srgbClr val="646D72"/>
                </a:solidFill>
                <a:latin typeface="Arial" charset="0"/>
                <a:ea typeface="ＭＳ Ｐゴシック" pitchFamily="34" charset="-128"/>
                <a:cs typeface="Times New Roman" pitchFamily="18" charset="0"/>
              </a:rPr>
              <a:t>“I” messages</a:t>
            </a:r>
          </a:p>
          <a:p>
            <a:pPr marL="285750" lvl="1" indent="-285750" defTabSz="1018879" eaLnBrk="1" hangingPunct="1">
              <a:spcAft>
                <a:spcPts val="669"/>
              </a:spcAft>
              <a:buClr>
                <a:schemeClr val="accent1"/>
              </a:buClr>
              <a:buFont typeface="Arial" panose="020B0604020202020204" pitchFamily="34" charset="0"/>
              <a:buChar char="•"/>
              <a:defRPr/>
            </a:pPr>
            <a:r>
              <a:rPr lang="en-US" sz="1600" dirty="0">
                <a:solidFill>
                  <a:srgbClr val="646D72"/>
                </a:solidFill>
                <a:latin typeface="Arial" charset="0"/>
                <a:ea typeface="ＭＳ Ｐゴシック" pitchFamily="34" charset="-128"/>
                <a:cs typeface="Times New Roman" pitchFamily="18" charset="0"/>
              </a:rPr>
              <a:t>Problem-solving/ Negotiation</a:t>
            </a:r>
          </a:p>
        </p:txBody>
      </p:sp>
      <p:sp>
        <p:nvSpPr>
          <p:cNvPr id="29705" name="Text Placeholder 18"/>
          <p:cNvSpPr txBox="1">
            <a:spLocks/>
          </p:cNvSpPr>
          <p:nvPr/>
        </p:nvSpPr>
        <p:spPr bwMode="auto">
          <a:xfrm>
            <a:off x="5030471" y="1980565"/>
            <a:ext cx="2250758" cy="684530"/>
          </a:xfrm>
          <a:prstGeom prst="rect">
            <a:avLst/>
          </a:prstGeom>
          <a:solidFill>
            <a:schemeClr val="bg2"/>
          </a:solidFill>
          <a:ln w="9525">
            <a:solidFill>
              <a:schemeClr val="bg2"/>
            </a:solidFill>
            <a:miter lim="800000"/>
            <a:headEnd/>
            <a:tailEnd/>
          </a:ln>
        </p:spPr>
        <p:txBody>
          <a:bodyPr lIns="0" tIns="0" rIns="0" bIns="30565" anchor="ct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511175" indent="-228600">
              <a:spcBef>
                <a:spcPct val="20000"/>
              </a:spcBef>
              <a:buClr>
                <a:srgbClr val="005293"/>
              </a:buClr>
              <a:buFont typeface="Arial" charset="0"/>
              <a:defRPr>
                <a:solidFill>
                  <a:srgbClr val="535A5D"/>
                </a:solidFill>
                <a:latin typeface="Arial" charset="0"/>
                <a:ea typeface="ＭＳ Ｐゴシック" pitchFamily="34" charset="-128"/>
              </a:defRPr>
            </a:lvl2pPr>
            <a:lvl3pPr marL="776288" indent="-163513">
              <a:spcBef>
                <a:spcPct val="20000"/>
              </a:spcBef>
              <a:buClr>
                <a:srgbClr val="005293"/>
              </a:buClr>
              <a:defRPr>
                <a:solidFill>
                  <a:srgbClr val="535A5D"/>
                </a:solidFill>
                <a:latin typeface="Arial" charset="0"/>
                <a:ea typeface="ＭＳ Ｐゴシック" pitchFamily="34" charset="-128"/>
              </a:defRPr>
            </a:lvl3pPr>
            <a:lvl4pPr marL="1143000" indent="-228600">
              <a:spcBef>
                <a:spcPct val="20000"/>
              </a:spcBef>
              <a:buClr>
                <a:srgbClr val="005293"/>
              </a:buClr>
              <a:defRPr>
                <a:solidFill>
                  <a:srgbClr val="535A5D"/>
                </a:solidFill>
                <a:latin typeface="Arial" charset="0"/>
                <a:ea typeface="ＭＳ Ｐゴシック" pitchFamily="34" charset="-128"/>
              </a:defRPr>
            </a:lvl4pPr>
            <a:lvl5pPr marL="1416050" indent="-163513">
              <a:spcBef>
                <a:spcPct val="20000"/>
              </a:spcBef>
              <a:buClr>
                <a:srgbClr val="005293"/>
              </a:buClr>
              <a:buFont typeface="Arial" charset="0"/>
              <a:defRPr>
                <a:solidFill>
                  <a:srgbClr val="535A5D"/>
                </a:solidFill>
                <a:latin typeface="Arial" charset="0"/>
                <a:ea typeface="ＭＳ Ｐゴシック" pitchFamily="34" charset="-128"/>
              </a:defRPr>
            </a:lvl5pPr>
            <a:lvl6pPr marL="18732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3304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27876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2448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eaLnBrk="1" hangingPunct="1">
              <a:spcBef>
                <a:spcPct val="0"/>
              </a:spcBef>
              <a:buClr>
                <a:schemeClr val="tx2"/>
              </a:buClr>
              <a:buSzTx/>
            </a:pPr>
            <a:r>
              <a:rPr lang="en-US" altLang="en-US" sz="1600" b="1">
                <a:solidFill>
                  <a:schemeClr val="bg1"/>
                </a:solidFill>
              </a:rPr>
              <a:t>Skills:</a:t>
            </a:r>
          </a:p>
        </p:txBody>
      </p:sp>
      <p:sp>
        <p:nvSpPr>
          <p:cNvPr id="3" name="Footer Placeholder 2"/>
          <p:cNvSpPr>
            <a:spLocks noGrp="1"/>
          </p:cNvSpPr>
          <p:nvPr>
            <p:ph type="ftr" sz="quarter" idx="3"/>
          </p:nvPr>
        </p:nvSpPr>
        <p:spPr/>
        <p:txBody>
          <a:bodyPr/>
          <a:lstStyle/>
          <a:p>
            <a:r>
              <a:rPr lang="en-US" dirty="0"/>
              <a:t>Do not reproduce, transmit or modify the content set forth herein in any form or by any means without written permission of UnitedHealthcare. © 2020 United HealthCare Services, Inc. All rights reserved.</a:t>
            </a:r>
          </a:p>
        </p:txBody>
      </p:sp>
      <p:sp>
        <p:nvSpPr>
          <p:cNvPr id="15" name="Text Placeholder 10"/>
          <p:cNvSpPr txBox="1">
            <a:spLocks/>
          </p:cNvSpPr>
          <p:nvPr/>
        </p:nvSpPr>
        <p:spPr bwMode="auto">
          <a:xfrm>
            <a:off x="460374" y="5801435"/>
            <a:ext cx="1574483" cy="1810862"/>
          </a:xfrm>
          <a:prstGeom prst="rect">
            <a:avLst/>
          </a:prstGeom>
          <a:solidFill>
            <a:schemeClr val="tx2"/>
          </a:solidFill>
          <a:ln w="9525">
            <a:solidFill>
              <a:schemeClr val="bg2"/>
            </a:solidFill>
            <a:miter lim="800000"/>
            <a:headEnd/>
            <a:tailEnd/>
          </a:ln>
        </p:spPr>
        <p:txBody>
          <a:bodyPr lIns="101882" tIns="101882" rIns="101882" bIns="101882"/>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669"/>
              </a:spcAft>
              <a:buClr>
                <a:schemeClr val="tx2"/>
              </a:buClr>
              <a:buSzTx/>
            </a:pPr>
            <a:r>
              <a:rPr lang="en-US" altLang="en-US" b="1" dirty="0">
                <a:solidFill>
                  <a:schemeClr val="bg1"/>
                </a:solidFill>
              </a:rPr>
              <a:t>Notes:</a:t>
            </a:r>
          </a:p>
        </p:txBody>
      </p:sp>
      <p:sp>
        <p:nvSpPr>
          <p:cNvPr id="16" name="Text Placeholder 12"/>
          <p:cNvSpPr txBox="1">
            <a:spLocks/>
          </p:cNvSpPr>
          <p:nvPr/>
        </p:nvSpPr>
        <p:spPr bwMode="auto">
          <a:xfrm>
            <a:off x="2106825" y="5801435"/>
            <a:ext cx="5174403" cy="3281204"/>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101882" tIns="101882" rIns="101882" bIns="132447"/>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891"/>
              </a:spcAft>
              <a:buClr>
                <a:schemeClr val="tx2"/>
              </a:buClr>
              <a:buSzTx/>
            </a:pPr>
            <a:r>
              <a:rPr lang="en-US" altLang="en-US" sz="1600" dirty="0">
                <a:solidFill>
                  <a:srgbClr val="646D72"/>
                </a:solidFill>
              </a:rPr>
              <a:t>____________________________________________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____________________________________________</a:t>
            </a:r>
          </a:p>
          <a:p>
            <a:pPr>
              <a:spcBef>
                <a:spcPct val="0"/>
              </a:spcBef>
              <a:spcAft>
                <a:spcPts val="891"/>
              </a:spcAft>
              <a:buClr>
                <a:schemeClr val="tx2"/>
              </a:buClr>
              <a:buSzTx/>
            </a:pPr>
            <a:endParaRPr lang="en-US" altLang="en-US" sz="1600" dirty="0">
              <a:solidFill>
                <a:srgbClr val="646D72"/>
              </a:solidFill>
            </a:endParaRPr>
          </a:p>
        </p:txBody>
      </p:sp>
    </p:spTree>
    <p:extLst>
      <p:ext uri="{BB962C8B-B14F-4D97-AF65-F5344CB8AC3E}">
        <p14:creationId xmlns:p14="http://schemas.microsoft.com/office/powerpoint/2010/main" val="37268872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 Placeholder 5"/>
          <p:cNvSpPr txBox="1">
            <a:spLocks/>
          </p:cNvSpPr>
          <p:nvPr/>
        </p:nvSpPr>
        <p:spPr bwMode="auto">
          <a:xfrm>
            <a:off x="460375" y="1970088"/>
            <a:ext cx="685165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dirty="0"/>
              <a:t>You can reduce stress by changing your outlook on a situation:</a:t>
            </a:r>
          </a:p>
        </p:txBody>
      </p:sp>
      <p:sp>
        <p:nvSpPr>
          <p:cNvPr id="31749" name="AutoShape 10"/>
          <p:cNvSpPr>
            <a:spLocks noChangeArrowheads="1"/>
          </p:cNvSpPr>
          <p:nvPr/>
        </p:nvSpPr>
        <p:spPr bwMode="auto">
          <a:xfrm rot="5400000">
            <a:off x="3360658" y="2645331"/>
            <a:ext cx="368458" cy="365760"/>
          </a:xfrm>
          <a:prstGeom prst="flowChartExtra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lIns="101882" tIns="50941" rIns="101882" bIns="50941" anchor="ct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a:spcBef>
                <a:spcPct val="0"/>
              </a:spcBef>
              <a:buClrTx/>
              <a:buSzTx/>
            </a:pPr>
            <a:endParaRPr lang="en-US" altLang="en-US" sz="1400">
              <a:solidFill>
                <a:srgbClr val="646D72"/>
              </a:solidFill>
            </a:endParaRPr>
          </a:p>
        </p:txBody>
      </p:sp>
      <p:sp>
        <p:nvSpPr>
          <p:cNvPr id="31750" name="Rounded Rectangle 8"/>
          <p:cNvSpPr>
            <a:spLocks noChangeArrowheads="1"/>
          </p:cNvSpPr>
          <p:nvPr/>
        </p:nvSpPr>
        <p:spPr bwMode="auto">
          <a:xfrm>
            <a:off x="460375" y="2553891"/>
            <a:ext cx="2743200" cy="548640"/>
          </a:xfrm>
          <a:prstGeom prst="rect">
            <a:avLst/>
          </a:prstGeom>
          <a:solidFill>
            <a:schemeClr val="tx2"/>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lIns="50941" tIns="50941" rIns="50941" bIns="50941" anchor="ct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eaLnBrk="1" hangingPunct="1">
              <a:buClrTx/>
              <a:buSzTx/>
            </a:pPr>
            <a:r>
              <a:rPr lang="en-AU" altLang="en-US" sz="1400" b="1" dirty="0">
                <a:solidFill>
                  <a:schemeClr val="bg1"/>
                </a:solidFill>
              </a:rPr>
              <a:t>“It’s overwhelming.”</a:t>
            </a:r>
            <a:endParaRPr lang="en-AU" altLang="en-US" sz="1400" dirty="0">
              <a:solidFill>
                <a:schemeClr val="bg1"/>
              </a:solidFill>
            </a:endParaRPr>
          </a:p>
        </p:txBody>
      </p:sp>
      <p:sp>
        <p:nvSpPr>
          <p:cNvPr id="31751" name="Rounded Rectangle 8"/>
          <p:cNvSpPr>
            <a:spLocks noChangeArrowheads="1"/>
          </p:cNvSpPr>
          <p:nvPr/>
        </p:nvSpPr>
        <p:spPr bwMode="auto">
          <a:xfrm>
            <a:off x="3886200" y="2553891"/>
            <a:ext cx="2743200" cy="548640"/>
          </a:xfrm>
          <a:prstGeom prst="rect">
            <a:avLst/>
          </a:prstGeom>
          <a:solidFill>
            <a:schemeClr val="tx2"/>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lIns="50941" tIns="50941" rIns="50941" bIns="50941" anchor="ct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eaLnBrk="1" hangingPunct="1">
              <a:buClrTx/>
              <a:buSzTx/>
            </a:pPr>
            <a:r>
              <a:rPr lang="en-AU" altLang="en-US" sz="1400" b="1" dirty="0">
                <a:solidFill>
                  <a:schemeClr val="bg1"/>
                </a:solidFill>
              </a:rPr>
              <a:t>“I’ll take it step by step.”</a:t>
            </a:r>
            <a:endParaRPr lang="en-AU" altLang="en-US" sz="1400" dirty="0">
              <a:solidFill>
                <a:schemeClr val="bg1"/>
              </a:solidFill>
            </a:endParaRPr>
          </a:p>
        </p:txBody>
      </p:sp>
      <p:sp>
        <p:nvSpPr>
          <p:cNvPr id="31752" name="Rounded Rectangle 8"/>
          <p:cNvSpPr>
            <a:spLocks noChangeArrowheads="1"/>
          </p:cNvSpPr>
          <p:nvPr/>
        </p:nvSpPr>
        <p:spPr bwMode="auto">
          <a:xfrm>
            <a:off x="460375" y="3259376"/>
            <a:ext cx="2743200" cy="548640"/>
          </a:xfrm>
          <a:prstGeom prst="rect">
            <a:avLst/>
          </a:prstGeom>
          <a:solidFill>
            <a:schemeClr val="tx2"/>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lIns="50941" tIns="50941" rIns="50941" bIns="50941" anchor="ct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eaLnBrk="1" hangingPunct="1">
              <a:buClrTx/>
              <a:buSzTx/>
            </a:pPr>
            <a:r>
              <a:rPr lang="en-AU" altLang="en-US" sz="1400" b="1">
                <a:solidFill>
                  <a:schemeClr val="bg1"/>
                </a:solidFill>
              </a:rPr>
              <a:t>“Here we go again.”</a:t>
            </a:r>
            <a:endParaRPr lang="en-AU" altLang="en-US" sz="1400">
              <a:solidFill>
                <a:schemeClr val="bg1"/>
              </a:solidFill>
            </a:endParaRPr>
          </a:p>
        </p:txBody>
      </p:sp>
      <p:sp>
        <p:nvSpPr>
          <p:cNvPr id="31753" name="Rounded Rectangle 8"/>
          <p:cNvSpPr>
            <a:spLocks noChangeArrowheads="1"/>
          </p:cNvSpPr>
          <p:nvPr/>
        </p:nvSpPr>
        <p:spPr bwMode="auto">
          <a:xfrm>
            <a:off x="3886200" y="3259376"/>
            <a:ext cx="2743200" cy="548640"/>
          </a:xfrm>
          <a:prstGeom prst="rect">
            <a:avLst/>
          </a:prstGeom>
          <a:solidFill>
            <a:schemeClr val="tx2"/>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lIns="50941" tIns="50941" rIns="50941" bIns="50941" anchor="ct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eaLnBrk="1" hangingPunct="1">
              <a:buClrTx/>
              <a:buSzTx/>
            </a:pPr>
            <a:r>
              <a:rPr lang="en-AU" altLang="en-US" sz="1400" b="1">
                <a:solidFill>
                  <a:schemeClr val="bg1"/>
                </a:solidFill>
              </a:rPr>
              <a:t>“This time things </a:t>
            </a:r>
            <a:br>
              <a:rPr lang="en-AU" altLang="en-US" sz="1400" b="1">
                <a:solidFill>
                  <a:schemeClr val="bg1"/>
                </a:solidFill>
              </a:rPr>
            </a:br>
            <a:r>
              <a:rPr lang="en-AU" altLang="en-US" sz="1400" b="1">
                <a:solidFill>
                  <a:schemeClr val="bg1"/>
                </a:solidFill>
              </a:rPr>
              <a:t>can be different.”</a:t>
            </a:r>
            <a:endParaRPr lang="en-AU" altLang="en-US" sz="1400">
              <a:solidFill>
                <a:schemeClr val="bg1"/>
              </a:solidFill>
            </a:endParaRPr>
          </a:p>
        </p:txBody>
      </p:sp>
      <p:sp>
        <p:nvSpPr>
          <p:cNvPr id="31754" name="Rounded Rectangle 8"/>
          <p:cNvSpPr>
            <a:spLocks noChangeArrowheads="1"/>
          </p:cNvSpPr>
          <p:nvPr/>
        </p:nvSpPr>
        <p:spPr bwMode="auto">
          <a:xfrm>
            <a:off x="460375" y="3964861"/>
            <a:ext cx="2743200" cy="548640"/>
          </a:xfrm>
          <a:prstGeom prst="rect">
            <a:avLst/>
          </a:prstGeom>
          <a:solidFill>
            <a:schemeClr val="tx2"/>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lIns="50941" tIns="50941" rIns="50941" bIns="50941" anchor="ct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eaLnBrk="1" hangingPunct="1">
              <a:buClrTx/>
              <a:buSzTx/>
            </a:pPr>
            <a:r>
              <a:rPr lang="en-AU" altLang="en-US" sz="1400" b="1">
                <a:solidFill>
                  <a:schemeClr val="bg1"/>
                </a:solidFill>
              </a:rPr>
              <a:t>“This won’t work.”</a:t>
            </a:r>
            <a:endParaRPr lang="en-AU" altLang="en-US" sz="1400">
              <a:solidFill>
                <a:schemeClr val="bg1"/>
              </a:solidFill>
            </a:endParaRPr>
          </a:p>
        </p:txBody>
      </p:sp>
      <p:sp>
        <p:nvSpPr>
          <p:cNvPr id="31755" name="Rounded Rectangle 8"/>
          <p:cNvSpPr>
            <a:spLocks noChangeArrowheads="1"/>
          </p:cNvSpPr>
          <p:nvPr/>
        </p:nvSpPr>
        <p:spPr bwMode="auto">
          <a:xfrm>
            <a:off x="3886200" y="3964861"/>
            <a:ext cx="2743200" cy="548640"/>
          </a:xfrm>
          <a:prstGeom prst="rect">
            <a:avLst/>
          </a:prstGeom>
          <a:solidFill>
            <a:schemeClr val="tx2"/>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lIns="50941" tIns="50941" rIns="50941" bIns="50941" anchor="ct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eaLnBrk="1" hangingPunct="1">
              <a:buClrTx/>
              <a:buSzTx/>
            </a:pPr>
            <a:r>
              <a:rPr lang="en-AU" altLang="en-US" sz="1400" b="1">
                <a:solidFill>
                  <a:schemeClr val="bg1"/>
                </a:solidFill>
              </a:rPr>
              <a:t>“I’ll give it another try.”</a:t>
            </a:r>
            <a:endParaRPr lang="en-AU" altLang="en-US" sz="1400">
              <a:solidFill>
                <a:schemeClr val="bg1"/>
              </a:solidFill>
            </a:endParaRPr>
          </a:p>
        </p:txBody>
      </p:sp>
      <p:sp>
        <p:nvSpPr>
          <p:cNvPr id="31756" name="Rounded Rectangle 8"/>
          <p:cNvSpPr>
            <a:spLocks noChangeArrowheads="1"/>
          </p:cNvSpPr>
          <p:nvPr/>
        </p:nvSpPr>
        <p:spPr bwMode="auto">
          <a:xfrm>
            <a:off x="460375" y="4670346"/>
            <a:ext cx="2743200" cy="548640"/>
          </a:xfrm>
          <a:prstGeom prst="rect">
            <a:avLst/>
          </a:prstGeom>
          <a:solidFill>
            <a:schemeClr val="tx2"/>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lIns="50941" tIns="50941" rIns="50941" bIns="50941" anchor="ct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eaLnBrk="1" hangingPunct="1">
              <a:buClrTx/>
              <a:buSzTx/>
            </a:pPr>
            <a:r>
              <a:rPr lang="en-AU" altLang="en-US" sz="1400" b="1">
                <a:solidFill>
                  <a:schemeClr val="bg1"/>
                </a:solidFill>
              </a:rPr>
              <a:t>“I should help out in my child’s classroom.”</a:t>
            </a:r>
            <a:endParaRPr lang="en-AU" altLang="en-US" sz="1400">
              <a:solidFill>
                <a:schemeClr val="bg1"/>
              </a:solidFill>
            </a:endParaRPr>
          </a:p>
        </p:txBody>
      </p:sp>
      <p:sp>
        <p:nvSpPr>
          <p:cNvPr id="31757" name="Rounded Rectangle 8"/>
          <p:cNvSpPr>
            <a:spLocks noChangeArrowheads="1"/>
          </p:cNvSpPr>
          <p:nvPr/>
        </p:nvSpPr>
        <p:spPr bwMode="auto">
          <a:xfrm>
            <a:off x="3886200" y="4670346"/>
            <a:ext cx="2743200" cy="548640"/>
          </a:xfrm>
          <a:prstGeom prst="rect">
            <a:avLst/>
          </a:prstGeom>
          <a:solidFill>
            <a:schemeClr val="tx2"/>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lIns="50941" tIns="50941" rIns="50941" bIns="50941" anchor="ct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eaLnBrk="1" hangingPunct="1">
              <a:buClrTx/>
              <a:buSzTx/>
            </a:pPr>
            <a:r>
              <a:rPr lang="en-AU" altLang="en-US" sz="1400" b="1" dirty="0">
                <a:solidFill>
                  <a:schemeClr val="bg1"/>
                </a:solidFill>
              </a:rPr>
              <a:t>“It’s okay to say ‘no’ sometimes.”</a:t>
            </a:r>
            <a:endParaRPr lang="en-AU" altLang="en-US" sz="1400" dirty="0">
              <a:solidFill>
                <a:schemeClr val="bg1"/>
              </a:solidFill>
            </a:endParaRPr>
          </a:p>
        </p:txBody>
      </p:sp>
      <p:sp>
        <p:nvSpPr>
          <p:cNvPr id="31758" name="AutoShape 10"/>
          <p:cNvSpPr>
            <a:spLocks noChangeArrowheads="1"/>
          </p:cNvSpPr>
          <p:nvPr/>
        </p:nvSpPr>
        <p:spPr bwMode="auto">
          <a:xfrm rot="5400000">
            <a:off x="3360658" y="3350816"/>
            <a:ext cx="368458" cy="365760"/>
          </a:xfrm>
          <a:prstGeom prst="flowChartExtra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lIns="101882" tIns="50941" rIns="101882" bIns="50941" anchor="ct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a:spcBef>
                <a:spcPct val="0"/>
              </a:spcBef>
              <a:buClrTx/>
              <a:buSzTx/>
            </a:pPr>
            <a:endParaRPr lang="en-US" altLang="en-US" sz="1400">
              <a:solidFill>
                <a:srgbClr val="646D72"/>
              </a:solidFill>
            </a:endParaRPr>
          </a:p>
        </p:txBody>
      </p:sp>
      <p:sp>
        <p:nvSpPr>
          <p:cNvPr id="31759" name="AutoShape 10"/>
          <p:cNvSpPr>
            <a:spLocks noChangeArrowheads="1"/>
          </p:cNvSpPr>
          <p:nvPr/>
        </p:nvSpPr>
        <p:spPr bwMode="auto">
          <a:xfrm rot="5400000">
            <a:off x="3360658" y="4056301"/>
            <a:ext cx="368458" cy="365760"/>
          </a:xfrm>
          <a:prstGeom prst="flowChartExtra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lIns="101882" tIns="50941" rIns="101882" bIns="50941" anchor="ct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a:spcBef>
                <a:spcPct val="0"/>
              </a:spcBef>
              <a:buClrTx/>
              <a:buSzTx/>
            </a:pPr>
            <a:endParaRPr lang="en-US" altLang="en-US" sz="1400">
              <a:solidFill>
                <a:srgbClr val="646D72"/>
              </a:solidFill>
            </a:endParaRPr>
          </a:p>
        </p:txBody>
      </p:sp>
      <p:sp>
        <p:nvSpPr>
          <p:cNvPr id="31760" name="AutoShape 10"/>
          <p:cNvSpPr>
            <a:spLocks noChangeArrowheads="1"/>
          </p:cNvSpPr>
          <p:nvPr/>
        </p:nvSpPr>
        <p:spPr bwMode="auto">
          <a:xfrm rot="5400000">
            <a:off x="3360658" y="4761786"/>
            <a:ext cx="368458" cy="365760"/>
          </a:xfrm>
          <a:prstGeom prst="flowChartExtra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lIns="101882" tIns="50941" rIns="101882" bIns="50941" anchor="ct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a:spcBef>
                <a:spcPct val="0"/>
              </a:spcBef>
              <a:buClrTx/>
              <a:buSzTx/>
            </a:pPr>
            <a:endParaRPr lang="en-US" altLang="en-US" sz="1400">
              <a:solidFill>
                <a:srgbClr val="646D72"/>
              </a:solidFill>
            </a:endParaRPr>
          </a:p>
        </p:txBody>
      </p:sp>
      <p:sp>
        <p:nvSpPr>
          <p:cNvPr id="2" name="Title 1"/>
          <p:cNvSpPr>
            <a:spLocks noGrp="1"/>
          </p:cNvSpPr>
          <p:nvPr>
            <p:ph type="title"/>
          </p:nvPr>
        </p:nvSpPr>
        <p:spPr/>
        <p:txBody>
          <a:bodyPr/>
          <a:lstStyle/>
          <a:p>
            <a:r>
              <a:rPr lang="en-US" dirty="0"/>
              <a:t>Change Your Thoughts Strategy: Rewrite Self-Talk</a:t>
            </a:r>
          </a:p>
        </p:txBody>
      </p:sp>
      <p:sp>
        <p:nvSpPr>
          <p:cNvPr id="3" name="Footer Placeholder 2"/>
          <p:cNvSpPr>
            <a:spLocks noGrp="1"/>
          </p:cNvSpPr>
          <p:nvPr>
            <p:ph type="ftr" sz="quarter" idx="3"/>
          </p:nvPr>
        </p:nvSpPr>
        <p:spPr/>
        <p:txBody>
          <a:bodyPr/>
          <a:lstStyle/>
          <a:p>
            <a:r>
              <a:rPr lang="en-US" dirty="0"/>
              <a:t>Do not reproduce, transmit or modify the content set forth herein in any form or by any means without written permission of UnitedHealthcare. © 2020 United HealthCare Services, Inc. All rights reserved.</a:t>
            </a:r>
          </a:p>
        </p:txBody>
      </p:sp>
      <p:sp>
        <p:nvSpPr>
          <p:cNvPr id="23" name="Text Placeholder 10"/>
          <p:cNvSpPr txBox="1">
            <a:spLocks/>
          </p:cNvSpPr>
          <p:nvPr/>
        </p:nvSpPr>
        <p:spPr bwMode="auto">
          <a:xfrm>
            <a:off x="460374" y="5801435"/>
            <a:ext cx="1574483" cy="1810862"/>
          </a:xfrm>
          <a:prstGeom prst="rect">
            <a:avLst/>
          </a:prstGeom>
          <a:solidFill>
            <a:schemeClr val="tx2"/>
          </a:solidFill>
          <a:ln w="9525">
            <a:solidFill>
              <a:schemeClr val="bg2"/>
            </a:solidFill>
            <a:miter lim="800000"/>
            <a:headEnd/>
            <a:tailEnd/>
          </a:ln>
        </p:spPr>
        <p:txBody>
          <a:bodyPr lIns="101882" tIns="101882" rIns="101882" bIns="101882"/>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669"/>
              </a:spcAft>
              <a:buClr>
                <a:schemeClr val="tx2"/>
              </a:buClr>
              <a:buSzTx/>
            </a:pPr>
            <a:r>
              <a:rPr lang="en-US" altLang="en-US" b="1">
                <a:solidFill>
                  <a:schemeClr val="bg1"/>
                </a:solidFill>
              </a:rPr>
              <a:t>Notes:</a:t>
            </a:r>
          </a:p>
        </p:txBody>
      </p:sp>
      <p:sp>
        <p:nvSpPr>
          <p:cNvPr id="24" name="Text Placeholder 12"/>
          <p:cNvSpPr txBox="1">
            <a:spLocks/>
          </p:cNvSpPr>
          <p:nvPr/>
        </p:nvSpPr>
        <p:spPr bwMode="auto">
          <a:xfrm>
            <a:off x="2106825" y="5801435"/>
            <a:ext cx="5174403" cy="3281204"/>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101882" tIns="101882" rIns="101882" bIns="132447"/>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891"/>
              </a:spcAft>
              <a:buClr>
                <a:schemeClr val="tx2"/>
              </a:buClr>
              <a:buSzTx/>
            </a:pPr>
            <a:r>
              <a:rPr lang="en-US" altLang="en-US" sz="1600" dirty="0">
                <a:solidFill>
                  <a:srgbClr val="646D72"/>
                </a:solidFill>
              </a:rPr>
              <a:t>____________________________________________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____________________________________________</a:t>
            </a:r>
          </a:p>
          <a:p>
            <a:pPr>
              <a:spcBef>
                <a:spcPct val="0"/>
              </a:spcBef>
              <a:spcAft>
                <a:spcPts val="891"/>
              </a:spcAft>
              <a:buClr>
                <a:schemeClr val="tx2"/>
              </a:buClr>
              <a:buSzTx/>
            </a:pPr>
            <a:r>
              <a:rPr lang="en-US" altLang="en-US" sz="1600" dirty="0">
                <a:solidFill>
                  <a:srgbClr val="646D72"/>
                </a:solidFill>
              </a:rPr>
              <a:t>____________________________________________</a:t>
            </a:r>
          </a:p>
          <a:p>
            <a:pPr>
              <a:spcBef>
                <a:spcPct val="0"/>
              </a:spcBef>
              <a:spcAft>
                <a:spcPts val="891"/>
              </a:spcAft>
              <a:buClr>
                <a:schemeClr val="tx2"/>
              </a:buClr>
              <a:buSzTx/>
            </a:pPr>
            <a:endParaRPr lang="en-US" altLang="en-US" sz="1600" dirty="0">
              <a:solidFill>
                <a:srgbClr val="646D72"/>
              </a:solidFill>
            </a:endParaRPr>
          </a:p>
        </p:txBody>
      </p:sp>
    </p:spTree>
    <p:extLst>
      <p:ext uri="{BB962C8B-B14F-4D97-AF65-F5344CB8AC3E}">
        <p14:creationId xmlns:p14="http://schemas.microsoft.com/office/powerpoint/2010/main" val="42783624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ext Placeholder 5"/>
          <p:cNvSpPr txBox="1">
            <a:spLocks/>
          </p:cNvSpPr>
          <p:nvPr/>
        </p:nvSpPr>
        <p:spPr bwMode="auto">
          <a:xfrm>
            <a:off x="460376" y="1970088"/>
            <a:ext cx="6851650" cy="42780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dirty="0"/>
              <a:t>Revise unspoken rules and regulations:</a:t>
            </a:r>
          </a:p>
          <a:p>
            <a:pPr marL="342900" lvl="1" indent="-342900">
              <a:buFont typeface="+mj-lt"/>
              <a:buAutoNum type="arabicPeriod"/>
            </a:pPr>
            <a:r>
              <a:rPr lang="en-US" altLang="en-US" dirty="0"/>
              <a:t>I can’t stand …</a:t>
            </a:r>
          </a:p>
          <a:p>
            <a:pPr marL="342900" lvl="1" indent="-342900">
              <a:buFont typeface="+mj-lt"/>
              <a:buAutoNum type="arabicPeriod"/>
            </a:pPr>
            <a:r>
              <a:rPr lang="en-US" altLang="en-US" dirty="0"/>
              <a:t>I have to be …</a:t>
            </a:r>
          </a:p>
          <a:p>
            <a:pPr marL="342900" lvl="1" indent="-342900">
              <a:buFont typeface="+mj-lt"/>
              <a:buAutoNum type="arabicPeriod"/>
            </a:pPr>
            <a:r>
              <a:rPr lang="en-US" altLang="en-US" dirty="0"/>
              <a:t>People should be …</a:t>
            </a:r>
          </a:p>
          <a:p>
            <a:pPr marL="342900" lvl="1" indent="-342900">
              <a:buFont typeface="+mj-lt"/>
              <a:buAutoNum type="arabicPeriod"/>
            </a:pPr>
            <a:r>
              <a:rPr lang="en-US" altLang="en-US" dirty="0"/>
              <a:t>It’s always or never …</a:t>
            </a:r>
          </a:p>
          <a:p>
            <a:endParaRPr lang="en-US" altLang="en-US" dirty="0"/>
          </a:p>
          <a:p>
            <a:endParaRPr lang="en-US" altLang="en-US" dirty="0"/>
          </a:p>
          <a:p>
            <a:r>
              <a:rPr lang="en-US" altLang="en-US" dirty="0"/>
              <a:t>Learn to reframe the situation in a positive light.</a:t>
            </a:r>
          </a:p>
          <a:p>
            <a:endParaRPr lang="en-US" altLang="en-US" dirty="0"/>
          </a:p>
          <a:p>
            <a:endParaRPr lang="en-US" altLang="en-US" dirty="0"/>
          </a:p>
          <a:p>
            <a:endParaRPr lang="en-US" altLang="en-US" dirty="0"/>
          </a:p>
          <a:p>
            <a:endParaRPr lang="en-US" altLang="en-US" dirty="0"/>
          </a:p>
          <a:p>
            <a:r>
              <a:rPr lang="en-US" altLang="en-US" dirty="0"/>
              <a:t>Stop worrying; focus on what you can control.</a:t>
            </a:r>
          </a:p>
        </p:txBody>
      </p:sp>
      <p:sp>
        <p:nvSpPr>
          <p:cNvPr id="2" name="Title 1"/>
          <p:cNvSpPr>
            <a:spLocks noGrp="1"/>
          </p:cNvSpPr>
          <p:nvPr>
            <p:ph type="title"/>
          </p:nvPr>
        </p:nvSpPr>
        <p:spPr/>
        <p:txBody>
          <a:bodyPr/>
          <a:lstStyle/>
          <a:p>
            <a:r>
              <a:rPr lang="en-US" dirty="0"/>
              <a:t>Change Your Thoughts Strategy: Rewrite Self-Talk</a:t>
            </a:r>
          </a:p>
        </p:txBody>
      </p:sp>
      <p:sp>
        <p:nvSpPr>
          <p:cNvPr id="9" name="Footer Placeholder 8"/>
          <p:cNvSpPr>
            <a:spLocks noGrp="1"/>
          </p:cNvSpPr>
          <p:nvPr>
            <p:ph type="ftr" sz="quarter" idx="3"/>
          </p:nvPr>
        </p:nvSpPr>
        <p:spPr/>
        <p:txBody>
          <a:bodyPr/>
          <a:lstStyle/>
          <a:p>
            <a:r>
              <a:rPr lang="en-US" dirty="0"/>
              <a:t>Do not reproduce, transmit or modify the content set forth herein in any form or by any means without written permission of UnitedHealthcare. © 2020 United HealthCare Services, Inc. All rights reserved.</a:t>
            </a:r>
          </a:p>
        </p:txBody>
      </p:sp>
    </p:spTree>
    <p:extLst>
      <p:ext uri="{BB962C8B-B14F-4D97-AF65-F5344CB8AC3E}">
        <p14:creationId xmlns:p14="http://schemas.microsoft.com/office/powerpoint/2010/main" val="19964921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7"/>
          <p:cNvSpPr>
            <a:spLocks noGrp="1"/>
          </p:cNvSpPr>
          <p:nvPr>
            <p:ph type="title"/>
          </p:nvPr>
        </p:nvSpPr>
        <p:spPr/>
        <p:txBody>
          <a:bodyPr/>
          <a:lstStyle/>
          <a:p>
            <a:r>
              <a:rPr lang="en-US" altLang="en-US"/>
              <a:t>Change Your Response</a:t>
            </a:r>
          </a:p>
        </p:txBody>
      </p:sp>
      <p:sp>
        <p:nvSpPr>
          <p:cNvPr id="35843" name="Text Placeholder 5"/>
          <p:cNvSpPr txBox="1">
            <a:spLocks/>
          </p:cNvSpPr>
          <p:nvPr/>
        </p:nvSpPr>
        <p:spPr bwMode="auto">
          <a:xfrm>
            <a:off x="460376" y="1970088"/>
            <a:ext cx="6851650" cy="43930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dirty="0"/>
              <a:t>Learn relaxation techniques.</a:t>
            </a:r>
          </a:p>
          <a:p>
            <a:endParaRPr lang="en-US" altLang="en-US" dirty="0"/>
          </a:p>
          <a:p>
            <a:r>
              <a:rPr lang="en-US" altLang="en-US" dirty="0"/>
              <a:t>Practice visualization.</a:t>
            </a:r>
          </a:p>
          <a:p>
            <a:endParaRPr lang="en-US" altLang="en-US" dirty="0"/>
          </a:p>
          <a:p>
            <a:r>
              <a:rPr lang="en-US" altLang="en-US" dirty="0"/>
              <a:t>Become stress-hardy by:</a:t>
            </a:r>
          </a:p>
          <a:p>
            <a:r>
              <a:rPr lang="en-US" altLang="en-US" dirty="0"/>
              <a:t>	</a:t>
            </a:r>
          </a:p>
          <a:p>
            <a:pPr lvl="1"/>
            <a:r>
              <a:rPr lang="en-US" altLang="en-US" dirty="0"/>
              <a:t>Challenge</a:t>
            </a:r>
          </a:p>
          <a:p>
            <a:pPr lvl="1"/>
            <a:endParaRPr lang="en-US" altLang="en-US" dirty="0"/>
          </a:p>
          <a:p>
            <a:pPr lvl="1"/>
            <a:r>
              <a:rPr lang="en-US" altLang="en-US" dirty="0"/>
              <a:t>Commitment</a:t>
            </a:r>
          </a:p>
          <a:p>
            <a:endParaRPr lang="en-US" altLang="en-US" dirty="0"/>
          </a:p>
          <a:p>
            <a:pPr lvl="1"/>
            <a:r>
              <a:rPr lang="en-US" altLang="en-US" dirty="0"/>
              <a:t>Control</a:t>
            </a:r>
          </a:p>
          <a:p>
            <a:endParaRPr lang="en-US" altLang="en-US" dirty="0"/>
          </a:p>
          <a:p>
            <a:r>
              <a:rPr lang="en-US" altLang="en-US" dirty="0"/>
              <a:t>Maintain your physical reserves.</a:t>
            </a:r>
          </a:p>
        </p:txBody>
      </p:sp>
      <p:sp>
        <p:nvSpPr>
          <p:cNvPr id="6" name="Footer Placeholder 5"/>
          <p:cNvSpPr>
            <a:spLocks noGrp="1"/>
          </p:cNvSpPr>
          <p:nvPr>
            <p:ph type="ftr" sz="quarter" idx="3"/>
          </p:nvPr>
        </p:nvSpPr>
        <p:spPr/>
        <p:txBody>
          <a:bodyPr/>
          <a:lstStyle/>
          <a:p>
            <a:r>
              <a:rPr lang="en-US" dirty="0"/>
              <a:t>Do not reproduce, transmit or modify the content set forth herein in any form or by any means without written permission of UnitedHealthcare. © 2020 United HealthCare Services, Inc. All rights reserved.</a:t>
            </a:r>
          </a:p>
        </p:txBody>
      </p:sp>
    </p:spTree>
    <p:extLst>
      <p:ext uri="{BB962C8B-B14F-4D97-AF65-F5344CB8AC3E}">
        <p14:creationId xmlns:p14="http://schemas.microsoft.com/office/powerpoint/2010/main" val="12625584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7"/>
          <p:cNvSpPr>
            <a:spLocks noGrp="1"/>
          </p:cNvSpPr>
          <p:nvPr>
            <p:ph type="title"/>
          </p:nvPr>
        </p:nvSpPr>
        <p:spPr>
          <a:xfrm>
            <a:off x="752475" y="1012380"/>
            <a:ext cx="4114800" cy="276999"/>
          </a:xfrm>
        </p:spPr>
        <p:txBody>
          <a:bodyPr/>
          <a:lstStyle/>
          <a:p>
            <a:r>
              <a:rPr lang="en-US" altLang="en-US" dirty="0"/>
              <a:t>Stress Management Skills</a:t>
            </a:r>
          </a:p>
        </p:txBody>
      </p:sp>
      <p:sp>
        <p:nvSpPr>
          <p:cNvPr id="37891" name="Text Placeholder 5"/>
          <p:cNvSpPr txBox="1">
            <a:spLocks/>
          </p:cNvSpPr>
          <p:nvPr/>
        </p:nvSpPr>
        <p:spPr bwMode="auto">
          <a:xfrm>
            <a:off x="460375" y="1970088"/>
            <a:ext cx="6851650" cy="15901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lvl="1"/>
            <a:r>
              <a:rPr lang="en-US" altLang="en-US" dirty="0"/>
              <a:t>Control distractions that waste time and disrupt your flow.</a:t>
            </a:r>
          </a:p>
          <a:p>
            <a:pPr lvl="1"/>
            <a:r>
              <a:rPr lang="en-US" altLang="en-US" dirty="0"/>
              <a:t>Determine what is truly important for you to do.</a:t>
            </a:r>
          </a:p>
          <a:p>
            <a:pPr lvl="1"/>
            <a:r>
              <a:rPr lang="en-US" altLang="en-US" dirty="0"/>
              <a:t>Enhance relationships at home and at work.</a:t>
            </a:r>
          </a:p>
          <a:p>
            <a:pPr lvl="1"/>
            <a:r>
              <a:rPr lang="en-US" altLang="en-US" dirty="0"/>
              <a:t>Increase effectiveness at work by focusing on the task at hand.</a:t>
            </a:r>
          </a:p>
          <a:p>
            <a:pPr lvl="1"/>
            <a:r>
              <a:rPr lang="en-US" altLang="en-US" dirty="0"/>
              <a:t>Take things in stride.</a:t>
            </a:r>
          </a:p>
        </p:txBody>
      </p:sp>
      <p:sp>
        <p:nvSpPr>
          <p:cNvPr id="6" name="Footer Placeholder 5"/>
          <p:cNvSpPr>
            <a:spLocks noGrp="1"/>
          </p:cNvSpPr>
          <p:nvPr>
            <p:ph type="ftr" sz="quarter" idx="3"/>
          </p:nvPr>
        </p:nvSpPr>
        <p:spPr/>
        <p:txBody>
          <a:bodyPr/>
          <a:lstStyle/>
          <a:p>
            <a:r>
              <a:rPr lang="en-US" dirty="0"/>
              <a:t>Do not reproduce, transmit or modify the content set forth herein in any form or by any means without written permission of UnitedHealthcare. © 2020 United HealthCare Services, Inc. All rights reserved.</a:t>
            </a:r>
          </a:p>
        </p:txBody>
      </p:sp>
      <p:sp>
        <p:nvSpPr>
          <p:cNvPr id="12" name="Text Placeholder 10"/>
          <p:cNvSpPr txBox="1">
            <a:spLocks/>
          </p:cNvSpPr>
          <p:nvPr/>
        </p:nvSpPr>
        <p:spPr bwMode="auto">
          <a:xfrm>
            <a:off x="460374" y="4648517"/>
            <a:ext cx="1574483" cy="1810862"/>
          </a:xfrm>
          <a:prstGeom prst="rect">
            <a:avLst/>
          </a:prstGeom>
          <a:solidFill>
            <a:schemeClr val="tx2"/>
          </a:solidFill>
          <a:ln w="9525">
            <a:solidFill>
              <a:schemeClr val="bg2"/>
            </a:solidFill>
            <a:miter lim="800000"/>
            <a:headEnd/>
            <a:tailEnd/>
          </a:ln>
        </p:spPr>
        <p:txBody>
          <a:bodyPr lIns="101882" tIns="101882" rIns="101882" bIns="101882"/>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669"/>
              </a:spcAft>
              <a:buClr>
                <a:schemeClr val="tx2"/>
              </a:buClr>
              <a:buSzTx/>
            </a:pPr>
            <a:r>
              <a:rPr lang="en-US" altLang="en-US" b="1">
                <a:solidFill>
                  <a:schemeClr val="bg1"/>
                </a:solidFill>
              </a:rPr>
              <a:t>Notes:</a:t>
            </a:r>
          </a:p>
        </p:txBody>
      </p:sp>
      <p:sp>
        <p:nvSpPr>
          <p:cNvPr id="13" name="Text Placeholder 12"/>
          <p:cNvSpPr txBox="1">
            <a:spLocks/>
          </p:cNvSpPr>
          <p:nvPr/>
        </p:nvSpPr>
        <p:spPr bwMode="auto">
          <a:xfrm>
            <a:off x="2106825" y="4648517"/>
            <a:ext cx="5174403" cy="3281204"/>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101882" tIns="101882" rIns="101882" bIns="132447"/>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891"/>
              </a:spcAft>
              <a:buClr>
                <a:schemeClr val="tx2"/>
              </a:buClr>
              <a:buSzTx/>
            </a:pPr>
            <a:r>
              <a:rPr lang="en-US" altLang="en-US" sz="1600">
                <a:solidFill>
                  <a:srgbClr val="646D72"/>
                </a:solidFill>
              </a:rPr>
              <a:t>____________________________________________</a:t>
            </a:r>
          </a:p>
          <a:p>
            <a:pPr>
              <a:spcBef>
                <a:spcPct val="0"/>
              </a:spcBef>
              <a:spcAft>
                <a:spcPts val="891"/>
              </a:spcAft>
              <a:buClr>
                <a:schemeClr val="tx2"/>
              </a:buClr>
              <a:buSzTx/>
            </a:pPr>
            <a:r>
              <a:rPr lang="en-US" altLang="en-US" sz="1600">
                <a:solidFill>
                  <a:srgbClr val="646D72"/>
                </a:solidFill>
              </a:rPr>
              <a:t>____________________________________________</a:t>
            </a:r>
          </a:p>
          <a:p>
            <a:pPr>
              <a:spcBef>
                <a:spcPct val="0"/>
              </a:spcBef>
              <a:spcAft>
                <a:spcPts val="891"/>
              </a:spcAft>
              <a:buClr>
                <a:schemeClr val="tx2"/>
              </a:buClr>
              <a:buSzTx/>
            </a:pPr>
            <a:r>
              <a:rPr lang="en-US" altLang="en-US" sz="1600">
                <a:solidFill>
                  <a:srgbClr val="646D72"/>
                </a:solidFill>
              </a:rPr>
              <a:t>____________________________________________</a:t>
            </a:r>
          </a:p>
          <a:p>
            <a:pPr>
              <a:spcBef>
                <a:spcPct val="0"/>
              </a:spcBef>
              <a:spcAft>
                <a:spcPts val="891"/>
              </a:spcAft>
              <a:buClr>
                <a:schemeClr val="tx2"/>
              </a:buClr>
              <a:buSzTx/>
            </a:pPr>
            <a:r>
              <a:rPr lang="en-US" altLang="en-US" sz="1600">
                <a:solidFill>
                  <a:srgbClr val="646D72"/>
                </a:solidFill>
              </a:rPr>
              <a:t>____________________________________________</a:t>
            </a:r>
          </a:p>
          <a:p>
            <a:pPr>
              <a:spcBef>
                <a:spcPct val="0"/>
              </a:spcBef>
              <a:spcAft>
                <a:spcPts val="891"/>
              </a:spcAft>
              <a:buClr>
                <a:schemeClr val="tx2"/>
              </a:buClr>
              <a:buSzTx/>
            </a:pPr>
            <a:r>
              <a:rPr lang="en-US" altLang="en-US" sz="1600">
                <a:solidFill>
                  <a:srgbClr val="646D72"/>
                </a:solidFill>
              </a:rPr>
              <a:t>____________________________________________</a:t>
            </a:r>
          </a:p>
          <a:p>
            <a:pPr>
              <a:spcBef>
                <a:spcPct val="0"/>
              </a:spcBef>
              <a:spcAft>
                <a:spcPts val="891"/>
              </a:spcAft>
              <a:buClr>
                <a:schemeClr val="tx2"/>
              </a:buClr>
              <a:buSzTx/>
            </a:pPr>
            <a:r>
              <a:rPr lang="en-US" altLang="en-US" sz="1600">
                <a:solidFill>
                  <a:srgbClr val="646D72"/>
                </a:solidFill>
              </a:rPr>
              <a:t>____________________________________________</a:t>
            </a:r>
          </a:p>
          <a:p>
            <a:pPr>
              <a:spcBef>
                <a:spcPct val="0"/>
              </a:spcBef>
              <a:spcAft>
                <a:spcPts val="891"/>
              </a:spcAft>
              <a:buClr>
                <a:schemeClr val="tx2"/>
              </a:buClr>
              <a:buSzTx/>
            </a:pPr>
            <a:r>
              <a:rPr lang="en-US" altLang="en-US" sz="1600">
                <a:solidFill>
                  <a:srgbClr val="646D72"/>
                </a:solidFill>
              </a:rPr>
              <a:t>____________________________________________</a:t>
            </a:r>
          </a:p>
          <a:p>
            <a:pPr>
              <a:spcBef>
                <a:spcPct val="0"/>
              </a:spcBef>
              <a:spcAft>
                <a:spcPts val="891"/>
              </a:spcAft>
              <a:buClr>
                <a:schemeClr val="tx2"/>
              </a:buClr>
              <a:buSzTx/>
            </a:pPr>
            <a:r>
              <a:rPr lang="en-US" altLang="en-US" sz="1600">
                <a:solidFill>
                  <a:srgbClr val="646D72"/>
                </a:solidFill>
              </a:rPr>
              <a:t>____________________________________________</a:t>
            </a:r>
          </a:p>
          <a:p>
            <a:pPr>
              <a:spcBef>
                <a:spcPct val="0"/>
              </a:spcBef>
              <a:spcAft>
                <a:spcPts val="891"/>
              </a:spcAft>
              <a:buClr>
                <a:schemeClr val="tx2"/>
              </a:buClr>
              <a:buSzTx/>
            </a:pPr>
            <a:r>
              <a:rPr lang="en-US" altLang="en-US" sz="1600">
                <a:solidFill>
                  <a:srgbClr val="646D72"/>
                </a:solidFill>
              </a:rPr>
              <a:t>____________________________________________</a:t>
            </a:r>
          </a:p>
          <a:p>
            <a:pPr>
              <a:spcBef>
                <a:spcPct val="0"/>
              </a:spcBef>
              <a:spcAft>
                <a:spcPts val="891"/>
              </a:spcAft>
              <a:buClr>
                <a:schemeClr val="tx2"/>
              </a:buClr>
              <a:buSzTx/>
            </a:pPr>
            <a:endParaRPr lang="en-US" altLang="en-US" sz="1600">
              <a:solidFill>
                <a:srgbClr val="646D72"/>
              </a:solidFill>
            </a:endParaRPr>
          </a:p>
        </p:txBody>
      </p:sp>
    </p:spTree>
    <p:extLst>
      <p:ext uri="{BB962C8B-B14F-4D97-AF65-F5344CB8AC3E}">
        <p14:creationId xmlns:p14="http://schemas.microsoft.com/office/powerpoint/2010/main" val="31674102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ext Placeholder 5"/>
          <p:cNvSpPr txBox="1">
            <a:spLocks/>
          </p:cNvSpPr>
          <p:nvPr/>
        </p:nvSpPr>
        <p:spPr bwMode="auto">
          <a:xfrm>
            <a:off x="460375" y="1970088"/>
            <a:ext cx="6820854" cy="1254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b="1" dirty="0"/>
              <a:t>Assume Control</a:t>
            </a:r>
          </a:p>
          <a:p>
            <a:pPr lvl="1"/>
            <a:r>
              <a:rPr lang="en-US" altLang="en-US" dirty="0"/>
              <a:t>Adopt attitude of responsibility.</a:t>
            </a:r>
          </a:p>
          <a:p>
            <a:pPr lvl="1"/>
            <a:r>
              <a:rPr lang="en-US" altLang="en-US" dirty="0"/>
              <a:t>Do something specific.</a:t>
            </a:r>
          </a:p>
          <a:p>
            <a:pPr lvl="1"/>
            <a:r>
              <a:rPr lang="en-US" altLang="en-US" dirty="0"/>
              <a:t>Seek information and ask for help.</a:t>
            </a:r>
          </a:p>
        </p:txBody>
      </p:sp>
      <p:sp>
        <p:nvSpPr>
          <p:cNvPr id="39939" name="Text Placeholder 10"/>
          <p:cNvSpPr txBox="1">
            <a:spLocks/>
          </p:cNvSpPr>
          <p:nvPr/>
        </p:nvSpPr>
        <p:spPr bwMode="auto">
          <a:xfrm>
            <a:off x="460374" y="4648517"/>
            <a:ext cx="1574483" cy="1810862"/>
          </a:xfrm>
          <a:prstGeom prst="rect">
            <a:avLst/>
          </a:prstGeom>
          <a:solidFill>
            <a:schemeClr val="tx2"/>
          </a:solidFill>
          <a:ln w="9525">
            <a:solidFill>
              <a:schemeClr val="bg2"/>
            </a:solidFill>
            <a:miter lim="800000"/>
            <a:headEnd/>
            <a:tailEnd/>
          </a:ln>
        </p:spPr>
        <p:txBody>
          <a:bodyPr lIns="101882" tIns="101882" rIns="101882" bIns="101882"/>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669"/>
              </a:spcAft>
              <a:buClr>
                <a:schemeClr val="tx2"/>
              </a:buClr>
              <a:buSzTx/>
            </a:pPr>
            <a:r>
              <a:rPr lang="en-US" altLang="en-US" b="1">
                <a:solidFill>
                  <a:schemeClr val="bg1"/>
                </a:solidFill>
              </a:rPr>
              <a:t>Notes:</a:t>
            </a:r>
          </a:p>
        </p:txBody>
      </p:sp>
      <p:sp>
        <p:nvSpPr>
          <p:cNvPr id="39940" name="Text Placeholder 12"/>
          <p:cNvSpPr txBox="1">
            <a:spLocks/>
          </p:cNvSpPr>
          <p:nvPr/>
        </p:nvSpPr>
        <p:spPr bwMode="auto">
          <a:xfrm>
            <a:off x="2106825" y="4648517"/>
            <a:ext cx="5174403" cy="3281204"/>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101882" tIns="101882" rIns="101882" bIns="132447"/>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891"/>
              </a:spcAft>
              <a:buClr>
                <a:schemeClr val="tx2"/>
              </a:buClr>
              <a:buSzTx/>
            </a:pPr>
            <a:r>
              <a:rPr lang="en-US" altLang="en-US" sz="1600">
                <a:solidFill>
                  <a:srgbClr val="646D72"/>
                </a:solidFill>
              </a:rPr>
              <a:t>____________________________________________</a:t>
            </a:r>
          </a:p>
          <a:p>
            <a:pPr>
              <a:spcBef>
                <a:spcPct val="0"/>
              </a:spcBef>
              <a:spcAft>
                <a:spcPts val="891"/>
              </a:spcAft>
              <a:buClr>
                <a:schemeClr val="tx2"/>
              </a:buClr>
              <a:buSzTx/>
            </a:pPr>
            <a:r>
              <a:rPr lang="en-US" altLang="en-US" sz="1600">
                <a:solidFill>
                  <a:srgbClr val="646D72"/>
                </a:solidFill>
              </a:rPr>
              <a:t>____________________________________________</a:t>
            </a:r>
          </a:p>
          <a:p>
            <a:pPr>
              <a:spcBef>
                <a:spcPct val="0"/>
              </a:spcBef>
              <a:spcAft>
                <a:spcPts val="891"/>
              </a:spcAft>
              <a:buClr>
                <a:schemeClr val="tx2"/>
              </a:buClr>
              <a:buSzTx/>
            </a:pPr>
            <a:r>
              <a:rPr lang="en-US" altLang="en-US" sz="1600">
                <a:solidFill>
                  <a:srgbClr val="646D72"/>
                </a:solidFill>
              </a:rPr>
              <a:t>____________________________________________</a:t>
            </a:r>
          </a:p>
          <a:p>
            <a:pPr>
              <a:spcBef>
                <a:spcPct val="0"/>
              </a:spcBef>
              <a:spcAft>
                <a:spcPts val="891"/>
              </a:spcAft>
              <a:buClr>
                <a:schemeClr val="tx2"/>
              </a:buClr>
              <a:buSzTx/>
            </a:pPr>
            <a:r>
              <a:rPr lang="en-US" altLang="en-US" sz="1600">
                <a:solidFill>
                  <a:srgbClr val="646D72"/>
                </a:solidFill>
              </a:rPr>
              <a:t>____________________________________________</a:t>
            </a:r>
          </a:p>
          <a:p>
            <a:pPr>
              <a:spcBef>
                <a:spcPct val="0"/>
              </a:spcBef>
              <a:spcAft>
                <a:spcPts val="891"/>
              </a:spcAft>
              <a:buClr>
                <a:schemeClr val="tx2"/>
              </a:buClr>
              <a:buSzTx/>
            </a:pPr>
            <a:r>
              <a:rPr lang="en-US" altLang="en-US" sz="1600">
                <a:solidFill>
                  <a:srgbClr val="646D72"/>
                </a:solidFill>
              </a:rPr>
              <a:t>____________________________________________</a:t>
            </a:r>
          </a:p>
          <a:p>
            <a:pPr>
              <a:spcBef>
                <a:spcPct val="0"/>
              </a:spcBef>
              <a:spcAft>
                <a:spcPts val="891"/>
              </a:spcAft>
              <a:buClr>
                <a:schemeClr val="tx2"/>
              </a:buClr>
              <a:buSzTx/>
            </a:pPr>
            <a:r>
              <a:rPr lang="en-US" altLang="en-US" sz="1600">
                <a:solidFill>
                  <a:srgbClr val="646D72"/>
                </a:solidFill>
              </a:rPr>
              <a:t>____________________________________________</a:t>
            </a:r>
          </a:p>
          <a:p>
            <a:pPr>
              <a:spcBef>
                <a:spcPct val="0"/>
              </a:spcBef>
              <a:spcAft>
                <a:spcPts val="891"/>
              </a:spcAft>
              <a:buClr>
                <a:schemeClr val="tx2"/>
              </a:buClr>
              <a:buSzTx/>
            </a:pPr>
            <a:r>
              <a:rPr lang="en-US" altLang="en-US" sz="1600">
                <a:solidFill>
                  <a:srgbClr val="646D72"/>
                </a:solidFill>
              </a:rPr>
              <a:t>____________________________________________</a:t>
            </a:r>
          </a:p>
          <a:p>
            <a:pPr>
              <a:spcBef>
                <a:spcPct val="0"/>
              </a:spcBef>
              <a:spcAft>
                <a:spcPts val="891"/>
              </a:spcAft>
              <a:buClr>
                <a:schemeClr val="tx2"/>
              </a:buClr>
              <a:buSzTx/>
            </a:pPr>
            <a:r>
              <a:rPr lang="en-US" altLang="en-US" sz="1600">
                <a:solidFill>
                  <a:srgbClr val="646D72"/>
                </a:solidFill>
              </a:rPr>
              <a:t>____________________________________________</a:t>
            </a:r>
          </a:p>
          <a:p>
            <a:pPr>
              <a:spcBef>
                <a:spcPct val="0"/>
              </a:spcBef>
              <a:spcAft>
                <a:spcPts val="891"/>
              </a:spcAft>
              <a:buClr>
                <a:schemeClr val="tx2"/>
              </a:buClr>
              <a:buSzTx/>
            </a:pPr>
            <a:r>
              <a:rPr lang="en-US" altLang="en-US" sz="1600">
                <a:solidFill>
                  <a:srgbClr val="646D72"/>
                </a:solidFill>
              </a:rPr>
              <a:t>____________________________________________</a:t>
            </a:r>
          </a:p>
          <a:p>
            <a:pPr>
              <a:spcBef>
                <a:spcPct val="0"/>
              </a:spcBef>
              <a:spcAft>
                <a:spcPts val="891"/>
              </a:spcAft>
              <a:buClr>
                <a:schemeClr val="tx2"/>
              </a:buClr>
              <a:buSzTx/>
            </a:pPr>
            <a:endParaRPr lang="en-US" altLang="en-US" sz="1600">
              <a:solidFill>
                <a:srgbClr val="646D72"/>
              </a:solidFill>
            </a:endParaRPr>
          </a:p>
        </p:txBody>
      </p:sp>
      <p:sp>
        <p:nvSpPr>
          <p:cNvPr id="2" name="Title 1"/>
          <p:cNvSpPr>
            <a:spLocks noGrp="1"/>
          </p:cNvSpPr>
          <p:nvPr>
            <p:ph type="title"/>
          </p:nvPr>
        </p:nvSpPr>
        <p:spPr>
          <a:xfrm>
            <a:off x="752475" y="1012380"/>
            <a:ext cx="4114800" cy="276999"/>
          </a:xfrm>
        </p:spPr>
        <p:txBody>
          <a:bodyPr/>
          <a:lstStyle/>
          <a:p>
            <a:r>
              <a:rPr lang="en-US"/>
              <a:t>Keys </a:t>
            </a:r>
            <a:r>
              <a:rPr lang="en-US" dirty="0"/>
              <a:t>To</a:t>
            </a:r>
            <a:r>
              <a:rPr lang="en-US"/>
              <a:t> Managing It</a:t>
            </a:r>
            <a:endParaRPr lang="en-US" dirty="0"/>
          </a:p>
        </p:txBody>
      </p:sp>
      <p:sp>
        <p:nvSpPr>
          <p:cNvPr id="7" name="Footer Placeholder 6"/>
          <p:cNvSpPr>
            <a:spLocks noGrp="1"/>
          </p:cNvSpPr>
          <p:nvPr>
            <p:ph type="ftr" sz="quarter" idx="3"/>
          </p:nvPr>
        </p:nvSpPr>
        <p:spPr/>
        <p:txBody>
          <a:bodyPr/>
          <a:lstStyle/>
          <a:p>
            <a:r>
              <a:rPr lang="en-US" dirty="0"/>
              <a:t>Do not reproduce, transmit or modify the content set forth herein in any form or by any means without written permission of UnitedHealthcare. © 2020 United HealthCare Services, Inc. All rights reserved.</a:t>
            </a:r>
          </a:p>
        </p:txBody>
      </p:sp>
    </p:spTree>
    <p:extLst>
      <p:ext uri="{BB962C8B-B14F-4D97-AF65-F5344CB8AC3E}">
        <p14:creationId xmlns:p14="http://schemas.microsoft.com/office/powerpoint/2010/main" val="8309813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7"/>
          <p:cNvSpPr>
            <a:spLocks noGrp="1"/>
          </p:cNvSpPr>
          <p:nvPr>
            <p:ph type="title"/>
          </p:nvPr>
        </p:nvSpPr>
        <p:spPr/>
        <p:txBody>
          <a:bodyPr/>
          <a:lstStyle/>
          <a:p>
            <a:pPr eaLnBrk="1" hangingPunct="1"/>
            <a:r>
              <a:rPr lang="en-US" altLang="en-US"/>
              <a:t>Stress Management Exercises</a:t>
            </a:r>
          </a:p>
        </p:txBody>
      </p:sp>
      <p:sp>
        <p:nvSpPr>
          <p:cNvPr id="41987" name="Text Placeholder 8"/>
          <p:cNvSpPr txBox="1">
            <a:spLocks/>
          </p:cNvSpPr>
          <p:nvPr/>
        </p:nvSpPr>
        <p:spPr bwMode="auto">
          <a:xfrm>
            <a:off x="460375" y="1970088"/>
            <a:ext cx="6986376" cy="70788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b="1" dirty="0"/>
              <a:t>There are five simple things you can do to get instant relief from tension:</a:t>
            </a:r>
          </a:p>
          <a:p>
            <a:pPr marL="342900" lvl="1" indent="-342900">
              <a:buFont typeface="+mj-lt"/>
              <a:buAutoNum type="arabicPeriod"/>
            </a:pPr>
            <a:r>
              <a:rPr lang="en-US" altLang="en-US" b="1" dirty="0"/>
              <a:t>Pause</a:t>
            </a:r>
            <a:r>
              <a:rPr lang="en-US" altLang="en-US" dirty="0"/>
              <a:t> — Pausing changes the state you're in. It can help break tension. Preoccupation with a problem locks you into a process that reinforces your tension. Pausing can unlock the process.</a:t>
            </a:r>
          </a:p>
          <a:p>
            <a:pPr marL="342900" lvl="1" indent="-342900">
              <a:buFont typeface="+mj-lt"/>
              <a:buAutoNum type="arabicPeriod"/>
            </a:pPr>
            <a:r>
              <a:rPr lang="en-US" altLang="en-US" b="1" dirty="0"/>
              <a:t>Breathe</a:t>
            </a:r>
            <a:r>
              <a:rPr lang="en-US" altLang="en-US" dirty="0"/>
              <a:t> — Concentrate on breathing slowly and deeply. When you breathe, focus on its four phases: </a:t>
            </a:r>
          </a:p>
          <a:p>
            <a:pPr marL="800100" lvl="1"/>
            <a:r>
              <a:rPr lang="en-US" altLang="en-US" sz="1400" dirty="0"/>
              <a:t>Inhale. Pause. Exhale. And pause again.</a:t>
            </a:r>
          </a:p>
          <a:p>
            <a:r>
              <a:rPr lang="en-US" altLang="en-US" dirty="0"/>
              <a:t>Next, practice belly breathing. Sitting in a chair, put your hands on your belly. As you inhale, note whether your belly is rising or falling. It should be rising, but often isn't because, when you're tense, you may tighten stomach muscles. Relax your muscles and continue monitoring your breathing for at least a minute by feeling the rise and fall of your belly.</a:t>
            </a:r>
          </a:p>
          <a:p>
            <a:pPr marL="342900" lvl="1" indent="-342900">
              <a:buFont typeface="+mj-lt"/>
              <a:buAutoNum type="arabicPeriod" startAt="3"/>
            </a:pPr>
            <a:r>
              <a:rPr lang="en-US" altLang="en-US" b="1" dirty="0"/>
              <a:t>Move</a:t>
            </a:r>
            <a:r>
              <a:rPr lang="en-US" altLang="en-US" dirty="0"/>
              <a:t> — Stretching, walking and even yawning — help reduce tension.</a:t>
            </a:r>
          </a:p>
          <a:p>
            <a:pPr marL="342900" lvl="1" indent="-342900">
              <a:buFont typeface="+mj-lt"/>
              <a:buAutoNum type="arabicPeriod" startAt="3"/>
            </a:pPr>
            <a:r>
              <a:rPr lang="en-US" altLang="en-US" b="1" dirty="0"/>
              <a:t>Take a break </a:t>
            </a:r>
            <a:r>
              <a:rPr lang="en-US" altLang="en-US" dirty="0"/>
              <a:t>— The best thing you can do when tense is to take a break. While you're on a break, check for tension spots in your body:</a:t>
            </a:r>
          </a:p>
          <a:p>
            <a:pPr marL="800100" lvl="1"/>
            <a:r>
              <a:rPr lang="en-US" altLang="en-US" sz="1400" dirty="0"/>
              <a:t>Biting the inside of your mouth?</a:t>
            </a:r>
          </a:p>
          <a:p>
            <a:pPr marL="800100" lvl="1"/>
            <a:r>
              <a:rPr lang="en-US" altLang="en-US" sz="1400" dirty="0"/>
              <a:t>Eyebrows arched? </a:t>
            </a:r>
          </a:p>
          <a:p>
            <a:pPr marL="800100" lvl="1"/>
            <a:r>
              <a:rPr lang="en-US" altLang="en-US" sz="1400" dirty="0"/>
              <a:t>Neck tight? </a:t>
            </a:r>
          </a:p>
          <a:p>
            <a:pPr marL="800100" lvl="1"/>
            <a:r>
              <a:rPr lang="en-US" altLang="en-US" sz="1400" dirty="0"/>
              <a:t>Shoulders hunched?</a:t>
            </a:r>
          </a:p>
          <a:p>
            <a:pPr marL="800100" lvl="1"/>
            <a:r>
              <a:rPr lang="en-US" altLang="en-US" sz="1400" dirty="0"/>
              <a:t>Teeth clenched?</a:t>
            </a:r>
            <a:r>
              <a:rPr lang="en-US" altLang="en-US" dirty="0"/>
              <a:t>	</a:t>
            </a:r>
          </a:p>
          <a:p>
            <a:pPr marL="342900" lvl="1" indent="-342900">
              <a:buFont typeface="+mj-lt"/>
              <a:buAutoNum type="arabicPeriod" startAt="5"/>
            </a:pPr>
            <a:r>
              <a:rPr lang="en-US" altLang="en-US" b="1" dirty="0"/>
              <a:t>Progressive Relaxation </a:t>
            </a:r>
            <a:r>
              <a:rPr lang="en-US" altLang="en-US" dirty="0"/>
              <a:t>— Go down your body from head to toe, focusing on each body part. Tense each part, hold for a count of three, then relax for a three-count. Practice deep breathing throughout the exercise. Do this several times throughout the day.</a:t>
            </a:r>
          </a:p>
        </p:txBody>
      </p:sp>
      <p:sp>
        <p:nvSpPr>
          <p:cNvPr id="2" name="Footer Placeholder 1"/>
          <p:cNvSpPr>
            <a:spLocks noGrp="1"/>
          </p:cNvSpPr>
          <p:nvPr>
            <p:ph type="ftr" sz="quarter" idx="3"/>
          </p:nvPr>
        </p:nvSpPr>
        <p:spPr/>
        <p:txBody>
          <a:bodyPr/>
          <a:lstStyle/>
          <a:p>
            <a:r>
              <a:rPr lang="en-US" dirty="0"/>
              <a:t>Do not reproduce, transmit or modify the content set forth herein in any form or by any means without written permission of UnitedHealthcare. © 2020 United HealthCare Services, Inc. All rights reserved.</a:t>
            </a:r>
          </a:p>
        </p:txBody>
      </p:sp>
    </p:spTree>
    <p:extLst>
      <p:ext uri="{BB962C8B-B14F-4D97-AF65-F5344CB8AC3E}">
        <p14:creationId xmlns:p14="http://schemas.microsoft.com/office/powerpoint/2010/main" val="17988646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pPr eaLnBrk="1" hangingPunct="1"/>
            <a:r>
              <a:rPr lang="en-US" altLang="en-US"/>
              <a:t>Imagery Exercise</a:t>
            </a:r>
          </a:p>
        </p:txBody>
      </p:sp>
      <p:sp>
        <p:nvSpPr>
          <p:cNvPr id="43011" name="Text Placeholder 8"/>
          <p:cNvSpPr txBox="1">
            <a:spLocks/>
          </p:cNvSpPr>
          <p:nvPr/>
        </p:nvSpPr>
        <p:spPr bwMode="auto">
          <a:xfrm>
            <a:off x="460376" y="1970089"/>
            <a:ext cx="6851650" cy="61119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dirty="0"/>
              <a:t>Let’s do an exercise that focuses your mind on something relaxing. What you learn from the group exercise can also be used on an individual basis when you need to relax.</a:t>
            </a:r>
          </a:p>
          <a:p>
            <a:r>
              <a:rPr lang="en-US" altLang="en-US" dirty="0"/>
              <a:t>Say we’re at the beach. What do you see? What are you doing there? Who’s with you? What do you hear? What do you feel physically? What do you smell and taste? How do you feel?</a:t>
            </a:r>
          </a:p>
          <a:p>
            <a:r>
              <a:rPr lang="en-US" altLang="en-US" dirty="0"/>
              <a:t>To do this on your own, think of a place that you find relaxing and enjoyable. It could be a place that’s special to you or from a happy time in your life — perhaps a personal achievement or the birth of your child.</a:t>
            </a:r>
          </a:p>
          <a:p>
            <a:r>
              <a:rPr lang="en-US" altLang="en-US" dirty="0"/>
              <a:t>Draw a circle. In the middle of it, write a few words that describe the place or event. Around the circle, write what you’re doing, who’s with you, what you see and hear, what you feel physically, what you taste and smell, what you’re feeling emotionally and any other pleasant associations you have with that time or place. Close your eyes and imagine you’re there.</a:t>
            </a:r>
          </a:p>
          <a:p>
            <a:r>
              <a:rPr lang="en-US" altLang="en-US" dirty="0"/>
              <a:t>The purpose of this exercise is to free associate with something that makes you feel good. Because you write it in a non-linear way, it helps you think of the details and remember them. By writing your responses around the circle, you’re not using the “logical” part of your brain; you’re using the creative part. You can see what elements go into making you feel good. Use this exercise when you need to take a break.</a:t>
            </a:r>
          </a:p>
          <a:p>
            <a:r>
              <a:rPr lang="en-US" altLang="en-US" dirty="0"/>
              <a:t>As we do a guided imagery, follow the suggested images. If you don’t like the ones presented, substitute your own. Just remember to come back with the rest of us when it’s over.</a:t>
            </a:r>
          </a:p>
        </p:txBody>
      </p:sp>
      <p:sp>
        <p:nvSpPr>
          <p:cNvPr id="2" name="Footer Placeholder 1"/>
          <p:cNvSpPr>
            <a:spLocks noGrp="1"/>
          </p:cNvSpPr>
          <p:nvPr>
            <p:ph type="ftr" sz="quarter" idx="3"/>
          </p:nvPr>
        </p:nvSpPr>
        <p:spPr/>
        <p:txBody>
          <a:bodyPr/>
          <a:lstStyle/>
          <a:p>
            <a:r>
              <a:rPr lang="en-US" dirty="0"/>
              <a:t>Do not reproduce, transmit or modify the content set forth herein in any form or by any means without written permission of UnitedHealthcare. © 2020 United HealthCare Services, Inc. All rights reserved.</a:t>
            </a:r>
          </a:p>
        </p:txBody>
      </p:sp>
    </p:spTree>
    <p:extLst>
      <p:ext uri="{BB962C8B-B14F-4D97-AF65-F5344CB8AC3E}">
        <p14:creationId xmlns:p14="http://schemas.microsoft.com/office/powerpoint/2010/main" val="16967466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7"/>
          <p:cNvSpPr>
            <a:spLocks noGrp="1"/>
          </p:cNvSpPr>
          <p:nvPr>
            <p:ph type="title"/>
          </p:nvPr>
        </p:nvSpPr>
        <p:spPr/>
        <p:txBody>
          <a:bodyPr/>
          <a:lstStyle/>
          <a:p>
            <a:r>
              <a:rPr lang="en-US" altLang="en-US" dirty="0">
                <a:cs typeface="Arial"/>
              </a:rPr>
              <a:t>The Program</a:t>
            </a:r>
          </a:p>
        </p:txBody>
      </p:sp>
      <p:sp>
        <p:nvSpPr>
          <p:cNvPr id="9219" name="Text Placeholder 8"/>
          <p:cNvSpPr>
            <a:spLocks noGrp="1" noChangeArrowheads="1"/>
          </p:cNvSpPr>
          <p:nvPr>
            <p:ph type="body" sz="quarter" idx="4294967295"/>
          </p:nvPr>
        </p:nvSpPr>
        <p:spPr>
          <a:xfrm>
            <a:off x="460375" y="1970087"/>
            <a:ext cx="6851650" cy="549381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rtlCol="0" anchor="t">
            <a:spAutoFit/>
          </a:bodyPr>
          <a:lstStyle/>
          <a:p>
            <a:pPr>
              <a:spcBef>
                <a:spcPct val="0"/>
              </a:spcBef>
              <a:spcAft>
                <a:spcPts val="1800"/>
              </a:spcAft>
              <a:buClr>
                <a:schemeClr val="tx2"/>
              </a:buClr>
            </a:pPr>
            <a:r>
              <a:rPr lang="en-US" altLang="en-US" dirty="0">
                <a:solidFill>
                  <a:srgbClr val="646D72"/>
                </a:solidFill>
                <a:latin typeface="Arial" charset="0"/>
                <a:ea typeface="ＭＳ Ｐゴシック" pitchFamily="34" charset="-128"/>
                <a:cs typeface="Times New Roman" pitchFamily="18" charset="0"/>
              </a:rPr>
              <a:t>Welcome</a:t>
            </a:r>
          </a:p>
          <a:p>
            <a:pPr>
              <a:spcBef>
                <a:spcPct val="0"/>
              </a:spcBef>
              <a:spcAft>
                <a:spcPts val="1800"/>
              </a:spcAft>
              <a:buClr>
                <a:schemeClr val="tx2"/>
              </a:buClr>
            </a:pPr>
            <a:r>
              <a:rPr lang="en-US" altLang="en-US" dirty="0">
                <a:solidFill>
                  <a:srgbClr val="646D72"/>
                </a:solidFill>
                <a:latin typeface="Arial" charset="0"/>
                <a:ea typeface="ＭＳ Ｐゴシック" pitchFamily="34" charset="-128"/>
                <a:cs typeface="Times New Roman" pitchFamily="18" charset="0"/>
              </a:rPr>
              <a:t>Definition and Sources</a:t>
            </a:r>
          </a:p>
          <a:p>
            <a:pPr>
              <a:spcBef>
                <a:spcPct val="0"/>
              </a:spcBef>
              <a:spcAft>
                <a:spcPts val="1800"/>
              </a:spcAft>
              <a:buClr>
                <a:schemeClr val="tx2"/>
              </a:buClr>
            </a:pPr>
            <a:r>
              <a:rPr lang="en-US" altLang="en-US" dirty="0">
                <a:solidFill>
                  <a:srgbClr val="646D72"/>
                </a:solidFill>
                <a:latin typeface="Arial" charset="0"/>
                <a:ea typeface="ＭＳ Ｐゴシック" pitchFamily="34" charset="-128"/>
                <a:cs typeface="Times New Roman" pitchFamily="18" charset="0"/>
              </a:rPr>
              <a:t>Reactions</a:t>
            </a:r>
          </a:p>
          <a:p>
            <a:pPr marL="285750" lvl="1" indent="-285750">
              <a:spcBef>
                <a:spcPct val="0"/>
              </a:spcBef>
              <a:spcAft>
                <a:spcPts val="1800"/>
              </a:spcAft>
            </a:pPr>
            <a:r>
              <a:rPr lang="en-US" altLang="en-US" dirty="0">
                <a:solidFill>
                  <a:srgbClr val="646D72"/>
                </a:solidFill>
                <a:latin typeface="Arial" charset="0"/>
                <a:ea typeface="ＭＳ Ｐゴシック" pitchFamily="34" charset="-128"/>
                <a:cs typeface="Times New Roman" pitchFamily="18" charset="0"/>
              </a:rPr>
              <a:t>Physical</a:t>
            </a:r>
          </a:p>
          <a:p>
            <a:pPr marL="285750" lvl="1" indent="-285750">
              <a:spcBef>
                <a:spcPct val="0"/>
              </a:spcBef>
              <a:spcAft>
                <a:spcPts val="1800"/>
              </a:spcAft>
            </a:pPr>
            <a:r>
              <a:rPr lang="en-US" altLang="en-US" dirty="0">
                <a:solidFill>
                  <a:srgbClr val="646D72"/>
                </a:solidFill>
                <a:latin typeface="Arial" charset="0"/>
                <a:ea typeface="ＭＳ Ｐゴシック" pitchFamily="34" charset="-128"/>
                <a:cs typeface="Times New Roman" pitchFamily="18" charset="0"/>
              </a:rPr>
              <a:t>Emotional</a:t>
            </a:r>
          </a:p>
          <a:p>
            <a:pPr marL="285750" lvl="1" indent="-285750">
              <a:spcBef>
                <a:spcPct val="0"/>
              </a:spcBef>
              <a:spcAft>
                <a:spcPts val="1800"/>
              </a:spcAft>
            </a:pPr>
            <a:r>
              <a:rPr lang="en-US" altLang="en-US" dirty="0">
                <a:solidFill>
                  <a:srgbClr val="646D72"/>
                </a:solidFill>
                <a:latin typeface="Arial" charset="0"/>
                <a:ea typeface="ＭＳ Ｐゴシック" pitchFamily="34" charset="-128"/>
                <a:cs typeface="Times New Roman" pitchFamily="18" charset="0"/>
              </a:rPr>
              <a:t>Behavioral</a:t>
            </a:r>
          </a:p>
          <a:p>
            <a:pPr>
              <a:spcBef>
                <a:spcPct val="0"/>
              </a:spcBef>
              <a:spcAft>
                <a:spcPts val="1800"/>
              </a:spcAft>
              <a:buClr>
                <a:schemeClr val="tx2"/>
              </a:buClr>
            </a:pPr>
            <a:r>
              <a:rPr lang="en-US" altLang="en-US" dirty="0">
                <a:solidFill>
                  <a:srgbClr val="646D72"/>
                </a:solidFill>
                <a:latin typeface="Arial" charset="0"/>
                <a:ea typeface="ＭＳ Ｐゴシック" pitchFamily="34" charset="-128"/>
                <a:cs typeface="Times New Roman" pitchFamily="18" charset="0"/>
              </a:rPr>
              <a:t>The Stress Response</a:t>
            </a:r>
          </a:p>
          <a:p>
            <a:pPr>
              <a:spcBef>
                <a:spcPct val="0"/>
              </a:spcBef>
              <a:spcAft>
                <a:spcPts val="1800"/>
              </a:spcAft>
              <a:buClr>
                <a:schemeClr val="tx2"/>
              </a:buClr>
            </a:pPr>
            <a:r>
              <a:rPr lang="en-US" altLang="en-US" dirty="0">
                <a:solidFill>
                  <a:srgbClr val="646D72"/>
                </a:solidFill>
                <a:latin typeface="Arial" charset="0"/>
                <a:ea typeface="ＭＳ Ｐゴシック" pitchFamily="34" charset="-128"/>
                <a:cs typeface="Times New Roman" pitchFamily="18" charset="0"/>
              </a:rPr>
              <a:t>Options for Change</a:t>
            </a:r>
          </a:p>
          <a:p>
            <a:pPr>
              <a:spcBef>
                <a:spcPct val="0"/>
              </a:spcBef>
              <a:spcAft>
                <a:spcPts val="1800"/>
              </a:spcAft>
              <a:buClr>
                <a:schemeClr val="tx2"/>
              </a:buClr>
            </a:pPr>
            <a:r>
              <a:rPr lang="en-US" altLang="en-US" dirty="0">
                <a:solidFill>
                  <a:srgbClr val="646D72"/>
                </a:solidFill>
                <a:latin typeface="Arial" charset="0"/>
                <a:ea typeface="ＭＳ Ｐゴシック" pitchFamily="34" charset="-128"/>
                <a:cs typeface="Times New Roman" pitchFamily="18" charset="0"/>
              </a:rPr>
              <a:t>Stress Management Skills</a:t>
            </a:r>
          </a:p>
          <a:p>
            <a:pPr>
              <a:spcBef>
                <a:spcPct val="0"/>
              </a:spcBef>
              <a:spcAft>
                <a:spcPts val="1800"/>
              </a:spcAft>
              <a:buClr>
                <a:schemeClr val="tx2"/>
              </a:buClr>
            </a:pPr>
            <a:r>
              <a:rPr lang="en-US" altLang="en-US" dirty="0">
                <a:solidFill>
                  <a:srgbClr val="646D72"/>
                </a:solidFill>
                <a:latin typeface="Arial" charset="0"/>
                <a:ea typeface="ＭＳ Ｐゴシック" pitchFamily="34" charset="-128"/>
                <a:cs typeface="Times New Roman" pitchFamily="18" charset="0"/>
              </a:rPr>
              <a:t>Keys To Managing It</a:t>
            </a:r>
            <a:endParaRPr lang="en-US" altLang="en-US" dirty="0">
              <a:solidFill>
                <a:srgbClr val="646D72"/>
              </a:solidFill>
              <a:latin typeface="Arial" charset="0"/>
              <a:ea typeface="ＭＳ Ｐゴシック" pitchFamily="34" charset="-128"/>
              <a:cs typeface="Arial"/>
            </a:endParaRPr>
          </a:p>
          <a:p>
            <a:pPr>
              <a:spcBef>
                <a:spcPct val="0"/>
              </a:spcBef>
              <a:spcAft>
                <a:spcPts val="1800"/>
              </a:spcAft>
              <a:buClr>
                <a:schemeClr val="tx2"/>
              </a:buClr>
            </a:pPr>
            <a:r>
              <a:rPr lang="en-US" altLang="en-US" dirty="0">
                <a:solidFill>
                  <a:srgbClr val="646D72"/>
                </a:solidFill>
                <a:latin typeface="Arial" charset="0"/>
                <a:ea typeface="ＭＳ Ｐゴシック" pitchFamily="34" charset="-128"/>
                <a:cs typeface="Times New Roman" pitchFamily="18" charset="0"/>
              </a:rPr>
              <a:t>Exercises</a:t>
            </a:r>
          </a:p>
          <a:p>
            <a:pPr>
              <a:spcBef>
                <a:spcPct val="0"/>
              </a:spcBef>
              <a:spcAft>
                <a:spcPts val="1800"/>
              </a:spcAft>
              <a:buClr>
                <a:schemeClr val="tx2"/>
              </a:buClr>
            </a:pPr>
            <a:r>
              <a:rPr lang="en-US" altLang="en-US" dirty="0">
                <a:solidFill>
                  <a:srgbClr val="646D72"/>
                </a:solidFill>
                <a:latin typeface="Arial" charset="0"/>
                <a:ea typeface="ＭＳ Ｐゴシック" pitchFamily="34" charset="-128"/>
                <a:cs typeface="Times New Roman" pitchFamily="18" charset="0"/>
              </a:rPr>
              <a:t>Closing</a:t>
            </a:r>
          </a:p>
        </p:txBody>
      </p:sp>
      <p:sp>
        <p:nvSpPr>
          <p:cNvPr id="2" name="Footer Placeholder 1"/>
          <p:cNvSpPr>
            <a:spLocks noGrp="1"/>
          </p:cNvSpPr>
          <p:nvPr>
            <p:ph type="ftr" sz="quarter" idx="3"/>
          </p:nvPr>
        </p:nvSpPr>
        <p:spPr/>
        <p:txBody>
          <a:bodyPr/>
          <a:lstStyle/>
          <a:p>
            <a:r>
              <a:rPr lang="en-US" dirty="0"/>
              <a:t>Do not reproduce, transmit or modify the content set forth herein in any form or by any means without written permission of UnitedHealthcare. © 2020 United HealthCare Services, Inc. All rights reserved.</a:t>
            </a:r>
          </a:p>
        </p:txBody>
      </p:sp>
    </p:spTree>
    <p:extLst>
      <p:ext uri="{BB962C8B-B14F-4D97-AF65-F5344CB8AC3E}">
        <p14:creationId xmlns:p14="http://schemas.microsoft.com/office/powerpoint/2010/main" val="19452999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ext Placeholder 8"/>
          <p:cNvSpPr txBox="1">
            <a:spLocks/>
          </p:cNvSpPr>
          <p:nvPr/>
        </p:nvSpPr>
        <p:spPr bwMode="auto">
          <a:xfrm>
            <a:off x="460376" y="1970088"/>
            <a:ext cx="6851650" cy="7209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dirty="0"/>
              <a:t>Take a minute to focus on your breathing. Inhale deeply through your nose and exhale through your mouth. Take another deep breath and exhale.</a:t>
            </a:r>
          </a:p>
          <a:p>
            <a:r>
              <a:rPr lang="en-US" altLang="en-US" dirty="0"/>
              <a:t>Imagine you’re at the beach. You look forward to being here.</a:t>
            </a:r>
          </a:p>
          <a:p>
            <a:r>
              <a:rPr lang="en-US" altLang="en-US" dirty="0"/>
              <a:t>Notice how warm the day is, how brightly the sun shines. Smell the ocean. As you stand on the beach, feel yourself starting to relax.</a:t>
            </a:r>
          </a:p>
          <a:p>
            <a:r>
              <a:rPr lang="en-US" altLang="en-US" dirty="0"/>
              <a:t>Begin to take a walk on the sand. Feel it under your feet. Pay attention to the texture of the sand, its color and warmth. Notice the other people on the beach. Hear them laughing and talking, hear the sea gulls and the sounds the ocean is making. Smell the scent of suntan lotion, food, salt and fish. As you continue walking on the beach, you feel calm and energized. It feels good to be here.</a:t>
            </a:r>
          </a:p>
          <a:p>
            <a:r>
              <a:rPr lang="en-US" altLang="en-US" dirty="0"/>
              <a:t>Finally, you reach a comfortable spot and sit down. Close your eyes and let the sounds of the surf wash over you. With every wave that comes in you feel more peaceful and serene, and your energy continues to grow.</a:t>
            </a:r>
          </a:p>
          <a:p>
            <a:r>
              <a:rPr lang="en-US" altLang="en-US" dirty="0"/>
              <a:t>If you want to, get up and go into the water. Feel the water against your skin. Notice what color it is and the sounds it makes. Look at how high the tide is. Watch the waves coming in.</a:t>
            </a:r>
          </a:p>
          <a:p>
            <a:r>
              <a:rPr lang="en-US" altLang="en-US" dirty="0"/>
              <a:t>As you come out of the water, feel how warm the sun is and how quickly it dries you.</a:t>
            </a:r>
          </a:p>
          <a:p>
            <a:r>
              <a:rPr lang="en-US" altLang="en-US" dirty="0"/>
              <a:t>Sit on the sand and watch the sunset. Notice the brilliant colors in the sky. Feel the air becoming cooler against your skin. Notice how relaxed and alive you feel. As the sun sets, notice the stars begin to shine and the moon rise.</a:t>
            </a:r>
          </a:p>
          <a:p>
            <a:r>
              <a:rPr lang="en-US" altLang="en-US" dirty="0"/>
              <a:t>You feel relaxed, peaceful, calm and happy.</a:t>
            </a:r>
          </a:p>
          <a:p>
            <a:r>
              <a:rPr lang="en-US" altLang="en-US" dirty="0"/>
              <a:t>Return your attention to this room. Remember where you are and who’s around you. When you’re ready, open your eyes.</a:t>
            </a:r>
          </a:p>
        </p:txBody>
      </p:sp>
      <p:sp>
        <p:nvSpPr>
          <p:cNvPr id="2" name="Title 1"/>
          <p:cNvSpPr>
            <a:spLocks noGrp="1"/>
          </p:cNvSpPr>
          <p:nvPr>
            <p:ph type="title"/>
          </p:nvPr>
        </p:nvSpPr>
        <p:spPr>
          <a:xfrm>
            <a:off x="752475" y="1012380"/>
            <a:ext cx="4114800" cy="276999"/>
          </a:xfrm>
        </p:spPr>
        <p:txBody>
          <a:bodyPr/>
          <a:lstStyle/>
          <a:p>
            <a:r>
              <a:rPr lang="en-US" dirty="0"/>
              <a:t>Imagery Exercise</a:t>
            </a:r>
          </a:p>
        </p:txBody>
      </p:sp>
      <p:sp>
        <p:nvSpPr>
          <p:cNvPr id="3" name="Footer Placeholder 2"/>
          <p:cNvSpPr>
            <a:spLocks noGrp="1"/>
          </p:cNvSpPr>
          <p:nvPr>
            <p:ph type="ftr" sz="quarter" idx="3"/>
          </p:nvPr>
        </p:nvSpPr>
        <p:spPr/>
        <p:txBody>
          <a:bodyPr/>
          <a:lstStyle/>
          <a:p>
            <a:r>
              <a:rPr lang="en-US" dirty="0"/>
              <a:t>Do not reproduce, transmit or modify the content set forth herein in any form or by any means without written permission of UnitedHealthcare. © 2020 United HealthCare Services, Inc. All rights reserved.</a:t>
            </a:r>
          </a:p>
        </p:txBody>
      </p:sp>
    </p:spTree>
    <p:extLst>
      <p:ext uri="{BB962C8B-B14F-4D97-AF65-F5344CB8AC3E}">
        <p14:creationId xmlns:p14="http://schemas.microsoft.com/office/powerpoint/2010/main" val="19566824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7"/>
          <p:cNvSpPr>
            <a:spLocks noGrp="1"/>
          </p:cNvSpPr>
          <p:nvPr>
            <p:ph type="title"/>
          </p:nvPr>
        </p:nvSpPr>
        <p:spPr/>
        <p:txBody>
          <a:bodyPr/>
          <a:lstStyle/>
          <a:p>
            <a:pPr eaLnBrk="1" hangingPunct="1"/>
            <a:r>
              <a:rPr lang="en-US" altLang="en-US"/>
              <a:t>About</a:t>
            </a:r>
            <a:br>
              <a:rPr lang="en-US" altLang="en-US"/>
            </a:br>
            <a:r>
              <a:rPr lang="en-US" altLang="en-US"/>
              <a:t>Professional Support</a:t>
            </a:r>
          </a:p>
        </p:txBody>
      </p:sp>
      <p:sp>
        <p:nvSpPr>
          <p:cNvPr id="33795" name="Text Box 6"/>
          <p:cNvSpPr txBox="1">
            <a:spLocks noChangeArrowheads="1"/>
          </p:cNvSpPr>
          <p:nvPr/>
        </p:nvSpPr>
        <p:spPr bwMode="auto">
          <a:xfrm>
            <a:off x="4026535" y="4917440"/>
            <a:ext cx="208703" cy="302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01882" tIns="50941" rIns="101882" bIns="50941">
            <a:spAutoFit/>
          </a:bodyP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marL="0" marR="0" lvl="0" indent="0" algn="ctr" defTabSz="1018824" rtl="0" eaLnBrk="1" fontAlgn="auto" latinLnBrk="0" hangingPunct="1">
              <a:lnSpc>
                <a:spcPct val="100000"/>
              </a:lnSpc>
              <a:spcBef>
                <a:spcPct val="0"/>
              </a:spcBef>
              <a:spcAft>
                <a:spcPts val="0"/>
              </a:spcAft>
              <a:buClrTx/>
              <a:buSzTx/>
              <a:buFontTx/>
              <a:buNone/>
              <a:tabLst/>
              <a:defRPr/>
            </a:pPr>
            <a:endParaRPr kumimoji="0" lang="en-US" altLang="en-US" sz="1300" b="0" i="0" u="none" strike="noStrike" kern="1200" cap="none" spc="0" normalizeH="0" baseline="0" noProof="0">
              <a:ln>
                <a:noFill/>
              </a:ln>
              <a:solidFill>
                <a:srgbClr val="646D72"/>
              </a:solidFill>
              <a:effectLst/>
              <a:uLnTx/>
              <a:uFillTx/>
              <a:latin typeface="Arial" charset="0"/>
              <a:ea typeface="ＭＳ Ｐゴシック" pitchFamily="34" charset="-128"/>
              <a:cs typeface="+mn-cs"/>
            </a:endParaRPr>
          </a:p>
        </p:txBody>
      </p:sp>
      <p:sp>
        <p:nvSpPr>
          <p:cNvPr id="33796" name="Text Placeholder 8"/>
          <p:cNvSpPr txBox="1">
            <a:spLocks/>
          </p:cNvSpPr>
          <p:nvPr/>
        </p:nvSpPr>
        <p:spPr bwMode="auto">
          <a:xfrm>
            <a:off x="460375" y="2092920"/>
            <a:ext cx="6745643" cy="71977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228600" indent="-228600">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marL="0" marR="0" lvl="0" indent="0" algn="l" defTabSz="1018879" rtl="0" eaLnBrk="1" fontAlgn="auto" latinLnBrk="0" hangingPunct="1">
              <a:lnSpc>
                <a:spcPct val="95000"/>
              </a:lnSpc>
              <a:spcBef>
                <a:spcPct val="20000"/>
              </a:spcBef>
              <a:spcAft>
                <a:spcPts val="669"/>
              </a:spcAft>
              <a:buClr>
                <a:srgbClr val="005293"/>
              </a:buClr>
              <a:buSzPct val="115000"/>
              <a:buFontTx/>
              <a:buNone/>
              <a:tabLst/>
              <a:defRPr/>
            </a:pPr>
            <a:r>
              <a:rPr kumimoji="0" lang="en-US" altLang="en-US" sz="1600" b="0" i="0" u="none" strike="noStrike" kern="1200" cap="none" spc="0" normalizeH="0" baseline="0" noProof="0" dirty="0">
                <a:ln>
                  <a:noFill/>
                </a:ln>
                <a:solidFill>
                  <a:srgbClr val="55565A"/>
                </a:solidFill>
                <a:effectLst/>
                <a:uLnTx/>
                <a:uFillTx/>
                <a:latin typeface="Arial" charset="0"/>
                <a:ea typeface="ＭＳ Ｐゴシック" pitchFamily="34" charset="-128"/>
                <a:cs typeface="+mn-cs"/>
              </a:rPr>
              <a:t>You may consider seeking professional support if you experience </a:t>
            </a:r>
            <a:br>
              <a:rPr kumimoji="0" lang="en-US" altLang="en-US" sz="1600" b="0" i="0" u="none" strike="noStrike" kern="1200" cap="none" spc="0" normalizeH="0" baseline="0" noProof="0" dirty="0">
                <a:ln>
                  <a:noFill/>
                </a:ln>
                <a:solidFill>
                  <a:srgbClr val="55565A"/>
                </a:solidFill>
                <a:effectLst/>
                <a:uLnTx/>
                <a:uFillTx/>
                <a:latin typeface="Arial" charset="0"/>
                <a:ea typeface="ＭＳ Ｐゴシック" pitchFamily="34" charset="-128"/>
                <a:cs typeface="+mn-cs"/>
              </a:rPr>
            </a:br>
            <a:r>
              <a:rPr kumimoji="0" lang="en-US" altLang="en-US" sz="1600" b="0" i="0" u="none" strike="noStrike" kern="1200" cap="none" spc="0" normalizeH="0" baseline="0" noProof="0" dirty="0">
                <a:ln>
                  <a:noFill/>
                </a:ln>
                <a:solidFill>
                  <a:srgbClr val="55565A"/>
                </a:solidFill>
                <a:effectLst/>
                <a:uLnTx/>
                <a:uFillTx/>
                <a:latin typeface="Arial" charset="0"/>
                <a:ea typeface="ＭＳ Ｐゴシック" pitchFamily="34" charset="-128"/>
                <a:cs typeface="+mn-cs"/>
              </a:rPr>
              <a:t>any of the following:  </a:t>
            </a:r>
          </a:p>
          <a:p>
            <a:pPr marL="509588" marR="0" lvl="0" indent="-285750" algn="l" defTabSz="1018879" rtl="0" eaLnBrk="1" fontAlgn="auto" latinLnBrk="0" hangingPunct="1">
              <a:lnSpc>
                <a:spcPct val="95000"/>
              </a:lnSpc>
              <a:spcBef>
                <a:spcPct val="0"/>
              </a:spcBef>
              <a:spcAft>
                <a:spcPts val="669"/>
              </a:spcAft>
              <a:buClr>
                <a:srgbClr val="E87722"/>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t>Sleep problems.</a:t>
            </a:r>
          </a:p>
          <a:p>
            <a:pPr marL="509588" marR="0" lvl="0" indent="-285750" algn="l" defTabSz="1018879" rtl="0" eaLnBrk="1" fontAlgn="auto" latinLnBrk="0" hangingPunct="1">
              <a:lnSpc>
                <a:spcPct val="95000"/>
              </a:lnSpc>
              <a:spcBef>
                <a:spcPct val="0"/>
              </a:spcBef>
              <a:spcAft>
                <a:spcPts val="669"/>
              </a:spcAft>
              <a:buClr>
                <a:srgbClr val="E87722"/>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t>Performance issues at work.</a:t>
            </a:r>
          </a:p>
          <a:p>
            <a:pPr marL="509588" marR="0" lvl="0" indent="-285750" algn="l" defTabSz="1018879" rtl="0" eaLnBrk="1" fontAlgn="auto" latinLnBrk="0" hangingPunct="1">
              <a:lnSpc>
                <a:spcPct val="95000"/>
              </a:lnSpc>
              <a:spcBef>
                <a:spcPct val="0"/>
              </a:spcBef>
              <a:spcAft>
                <a:spcPts val="669"/>
              </a:spcAft>
              <a:buClr>
                <a:srgbClr val="E87722"/>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t>Relationship difficulties with family or friends.</a:t>
            </a:r>
          </a:p>
          <a:p>
            <a:pPr marL="509588" marR="0" lvl="0" indent="-285750" algn="l" defTabSz="1018879" rtl="0" eaLnBrk="1" fontAlgn="auto" latinLnBrk="0" hangingPunct="1">
              <a:lnSpc>
                <a:spcPct val="95000"/>
              </a:lnSpc>
              <a:spcBef>
                <a:spcPct val="0"/>
              </a:spcBef>
              <a:spcAft>
                <a:spcPts val="669"/>
              </a:spcAft>
              <a:buClr>
                <a:srgbClr val="E87722"/>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t>Loss of interest in hobbies you normally enjoy.</a:t>
            </a:r>
          </a:p>
          <a:p>
            <a:pPr marL="509588" marR="0" lvl="0" indent="-285750" algn="l" defTabSz="1018879" rtl="0" eaLnBrk="1" fontAlgn="auto" latinLnBrk="0" hangingPunct="1">
              <a:lnSpc>
                <a:spcPct val="95000"/>
              </a:lnSpc>
              <a:spcBef>
                <a:spcPct val="0"/>
              </a:spcBef>
              <a:spcAft>
                <a:spcPts val="669"/>
              </a:spcAft>
              <a:buClr>
                <a:srgbClr val="E87722"/>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t>Lack of care about normal everyday work tasks. </a:t>
            </a:r>
          </a:p>
          <a:p>
            <a:pPr marL="509588" marR="0" lvl="0" indent="-285750" algn="l" defTabSz="1018879" rtl="0" eaLnBrk="1" fontAlgn="auto" latinLnBrk="0" hangingPunct="1">
              <a:lnSpc>
                <a:spcPct val="95000"/>
              </a:lnSpc>
              <a:spcBef>
                <a:spcPct val="0"/>
              </a:spcBef>
              <a:spcAft>
                <a:spcPts val="669"/>
              </a:spcAft>
              <a:buClr>
                <a:srgbClr val="E87722"/>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t>Excessive anxiety or worrying more than normal. </a:t>
            </a:r>
          </a:p>
          <a:p>
            <a:pPr marL="509588" marR="0" lvl="0" indent="-285750" algn="l" defTabSz="1018879" rtl="0" eaLnBrk="1" fontAlgn="auto" latinLnBrk="0" hangingPunct="1">
              <a:lnSpc>
                <a:spcPct val="95000"/>
              </a:lnSpc>
              <a:spcBef>
                <a:spcPct val="0"/>
              </a:spcBef>
              <a:spcAft>
                <a:spcPts val="669"/>
              </a:spcAft>
              <a:buClr>
                <a:srgbClr val="E87722"/>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t>Feeling overwhelmed or sad for more than two weeks.</a:t>
            </a:r>
          </a:p>
          <a:p>
            <a:pPr marL="509588" marR="0" lvl="0" indent="-285750" algn="l" defTabSz="1018879" rtl="0" eaLnBrk="1" fontAlgn="auto" latinLnBrk="0" hangingPunct="1">
              <a:lnSpc>
                <a:spcPct val="95000"/>
              </a:lnSpc>
              <a:spcBef>
                <a:spcPct val="0"/>
              </a:spcBef>
              <a:spcAft>
                <a:spcPts val="669"/>
              </a:spcAft>
              <a:buClr>
                <a:srgbClr val="E87722"/>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t>A noticeable change in appetite, eating too little or too much.</a:t>
            </a:r>
          </a:p>
          <a:p>
            <a:pPr marL="509588" marR="0" lvl="0" indent="-285750" algn="l" defTabSz="1018879" rtl="0" eaLnBrk="1" fontAlgn="auto" latinLnBrk="0" hangingPunct="1">
              <a:lnSpc>
                <a:spcPct val="95000"/>
              </a:lnSpc>
              <a:spcBef>
                <a:spcPct val="0"/>
              </a:spcBef>
              <a:spcAft>
                <a:spcPts val="669"/>
              </a:spcAft>
              <a:buClr>
                <a:srgbClr val="E87722"/>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t>Behavior and coping methods have become harmful to yourself </a:t>
            </a:r>
            <a:b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br>
            <a: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t>or others, whether that is through aggressive behavior or unhealthy habits, such as drinking too much alcohol or taking drugs.</a:t>
            </a:r>
          </a:p>
          <a:p>
            <a:pPr marL="509588" marR="0" lvl="0" indent="-285750" algn="l" defTabSz="1018879" rtl="0" eaLnBrk="1" fontAlgn="auto" latinLnBrk="0" hangingPunct="1">
              <a:lnSpc>
                <a:spcPct val="95000"/>
              </a:lnSpc>
              <a:spcBef>
                <a:spcPct val="0"/>
              </a:spcBef>
              <a:spcAft>
                <a:spcPts val="669"/>
              </a:spcAft>
              <a:buClr>
                <a:srgbClr val="E87722"/>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t>Thoughts of harm to self and/or others.</a:t>
            </a:r>
          </a:p>
          <a:p>
            <a:pPr marL="0" marR="0" lvl="0" indent="0" algn="l" defTabSz="1018879" rtl="0" eaLnBrk="1" fontAlgn="auto" latinLnBrk="0" hangingPunct="1">
              <a:lnSpc>
                <a:spcPct val="95000"/>
              </a:lnSpc>
              <a:spcBef>
                <a:spcPct val="20000"/>
              </a:spcBef>
              <a:spcAft>
                <a:spcPts val="0"/>
              </a:spcAft>
              <a:buClr>
                <a:srgbClr val="005293"/>
              </a:buClr>
              <a:buSzPct val="115000"/>
              <a:buFontTx/>
              <a:buNone/>
              <a:tabLst/>
              <a:defRPr/>
            </a:pPr>
            <a:r>
              <a:rPr kumimoji="0" lang="en-US" altLang="en-US" sz="1600" b="1" i="0" u="none" strike="noStrike" kern="1200" cap="none" spc="0" normalizeH="0" baseline="0" noProof="0" dirty="0">
                <a:ln>
                  <a:noFill/>
                </a:ln>
                <a:solidFill>
                  <a:srgbClr val="55565A"/>
                </a:solidFill>
                <a:effectLst/>
                <a:uLnTx/>
                <a:uFillTx/>
                <a:latin typeface="Arial" charset="0"/>
                <a:ea typeface="ＭＳ Ｐゴシック" pitchFamily="34" charset="-128"/>
                <a:cs typeface="+mn-cs"/>
              </a:rPr>
              <a:t>Keep in mind some of these conditions may warrant more urgent professional help and you should seek support if you are unsure. </a:t>
            </a:r>
          </a:p>
          <a:p>
            <a:pPr marL="0" marR="0" lvl="0" indent="0" algn="l" defTabSz="1018879" rtl="0" eaLnBrk="1" fontAlgn="auto" latinLnBrk="0" hangingPunct="1">
              <a:lnSpc>
                <a:spcPct val="95000"/>
              </a:lnSpc>
              <a:spcBef>
                <a:spcPct val="20000"/>
              </a:spcBef>
              <a:spcAft>
                <a:spcPts val="0"/>
              </a:spcAft>
              <a:buClr>
                <a:srgbClr val="005293"/>
              </a:buClr>
              <a:buSzPct val="115000"/>
              <a:buFontTx/>
              <a:buNone/>
              <a:tabLst/>
              <a:defRPr/>
            </a:pPr>
            <a:endParaRPr kumimoji="0" lang="en-US" altLang="en-US" sz="1600" b="1" i="0" u="none" strike="noStrike" kern="1200" cap="none" spc="0" normalizeH="0" baseline="0" noProof="0" dirty="0">
              <a:ln>
                <a:noFill/>
              </a:ln>
              <a:solidFill>
                <a:srgbClr val="55565A"/>
              </a:solidFill>
              <a:effectLst/>
              <a:uLnTx/>
              <a:uFillTx/>
              <a:latin typeface="Arial" charset="0"/>
              <a:ea typeface="ＭＳ Ｐゴシック" pitchFamily="34" charset="-128"/>
              <a:cs typeface="+mn-cs"/>
            </a:endParaRPr>
          </a:p>
          <a:p>
            <a:pPr marL="0" marR="0" lvl="0" indent="0" algn="l" defTabSz="1018879" rtl="0" eaLnBrk="1" fontAlgn="auto" latinLnBrk="0" hangingPunct="1">
              <a:lnSpc>
                <a:spcPct val="95000"/>
              </a:lnSpc>
              <a:spcBef>
                <a:spcPct val="20000"/>
              </a:spcBef>
              <a:spcAft>
                <a:spcPts val="0"/>
              </a:spcAft>
              <a:buClr>
                <a:srgbClr val="005293"/>
              </a:buClr>
              <a:buSzPct val="115000"/>
              <a:buFontTx/>
              <a:buNone/>
              <a:tabLst/>
              <a:defRPr/>
            </a:pPr>
            <a:r>
              <a:rPr kumimoji="0" lang="en-US" altLang="en-US" sz="1600" b="0" i="0" u="none" strike="noStrike" kern="1200" cap="none" spc="0" normalizeH="0" baseline="0" noProof="0" dirty="0">
                <a:ln>
                  <a:noFill/>
                </a:ln>
                <a:solidFill>
                  <a:srgbClr val="55565A"/>
                </a:solidFill>
                <a:effectLst/>
                <a:uLnTx/>
                <a:uFillTx/>
                <a:latin typeface="Arial" charset="0"/>
                <a:ea typeface="ＭＳ Ｐゴシック" pitchFamily="34" charset="-128"/>
                <a:cs typeface="+mn-cs"/>
              </a:rPr>
              <a:t>Your Employee Assistance Program (EAP) is available to all employees and their covered dependents and may include some free counseling sessions per issue, per year. Please check with your employer or your health plan for details.</a:t>
            </a:r>
          </a:p>
          <a:p>
            <a:pPr marL="0" marR="0" lvl="0" indent="0" algn="l" defTabSz="1018879" rtl="0" eaLnBrk="1" fontAlgn="auto" latinLnBrk="0" hangingPunct="1">
              <a:lnSpc>
                <a:spcPct val="95000"/>
              </a:lnSpc>
              <a:spcBef>
                <a:spcPct val="20000"/>
              </a:spcBef>
              <a:spcAft>
                <a:spcPts val="0"/>
              </a:spcAft>
              <a:buClr>
                <a:srgbClr val="005293"/>
              </a:buClr>
              <a:buSzPct val="115000"/>
              <a:buFontTx/>
              <a:buNone/>
              <a:tabLst/>
              <a:defRPr/>
            </a:pPr>
            <a:endParaRPr kumimoji="0" lang="en-US" altLang="en-US" sz="1600" b="0" i="0" u="none" strike="noStrike" kern="1200" cap="none" spc="0" normalizeH="0" baseline="0" noProof="0" dirty="0">
              <a:ln>
                <a:noFill/>
              </a:ln>
              <a:solidFill>
                <a:srgbClr val="55565A"/>
              </a:solidFill>
              <a:effectLst/>
              <a:uLnTx/>
              <a:uFillTx/>
              <a:latin typeface="Arial" charset="0"/>
              <a:ea typeface="ＭＳ Ｐゴシック" pitchFamily="34" charset="-128"/>
              <a:cs typeface="+mn-cs"/>
            </a:endParaRPr>
          </a:p>
          <a:p>
            <a:pPr marL="0" marR="0" lvl="0" indent="0" algn="l" defTabSz="1018879" rtl="0" eaLnBrk="1" fontAlgn="auto" latinLnBrk="0" hangingPunct="1">
              <a:lnSpc>
                <a:spcPct val="100000"/>
              </a:lnSpc>
              <a:spcBef>
                <a:spcPts val="0"/>
              </a:spcBef>
              <a:spcAft>
                <a:spcPts val="200"/>
              </a:spcAft>
              <a:buClrTx/>
              <a:buSzTx/>
              <a:buFontTx/>
              <a:buNone/>
              <a:tabLst/>
              <a:defRPr/>
            </a:pPr>
            <a:r>
              <a:rPr kumimoji="0" lang="en-US" altLang="en-US" sz="900" b="0" i="0" u="sng" strike="noStrike" kern="1200" cap="none" spc="0" normalizeH="0" baseline="0" noProof="0" dirty="0">
                <a:ln>
                  <a:noFill/>
                </a:ln>
                <a:solidFill>
                  <a:srgbClr val="55565A"/>
                </a:solidFill>
                <a:effectLst/>
                <a:uLnTx/>
                <a:uFillTx/>
                <a:latin typeface="Arial"/>
                <a:ea typeface="ＭＳ Ｐゴシック" pitchFamily="34" charset="-128"/>
                <a:cs typeface="+mn-cs"/>
              </a:rPr>
              <a:t>Citations</a:t>
            </a:r>
          </a:p>
          <a:p>
            <a:pPr marL="0" marR="0" lvl="0" indent="0" algn="l" defTabSz="1018879" rtl="0" eaLnBrk="1" fontAlgn="auto" latinLnBrk="0" hangingPunct="1">
              <a:lnSpc>
                <a:spcPct val="100000"/>
              </a:lnSpc>
              <a:spcBef>
                <a:spcPts val="0"/>
              </a:spcBef>
              <a:spcAft>
                <a:spcPts val="200"/>
              </a:spcAft>
              <a:buClrTx/>
              <a:buSzTx/>
              <a:buFontTx/>
              <a:buNone/>
              <a:tabLst/>
              <a:defRPr/>
            </a:pPr>
            <a:r>
              <a:rPr kumimoji="0" lang="en-US" altLang="en-US" sz="900" b="0" i="0" u="none" strike="noStrike" kern="1200" cap="none" spc="0" normalizeH="0" baseline="0" noProof="0" dirty="0">
                <a:ln>
                  <a:noFill/>
                </a:ln>
                <a:solidFill>
                  <a:srgbClr val="55565A"/>
                </a:solidFill>
                <a:effectLst/>
                <a:uLnTx/>
                <a:uFillTx/>
                <a:latin typeface="Arial"/>
                <a:ea typeface="ＭＳ Ｐゴシック" pitchFamily="34" charset="-128"/>
                <a:cs typeface="+mn-cs"/>
              </a:rPr>
              <a:t>American Psychological Association: How to choose a psychologist. </a:t>
            </a:r>
          </a:p>
          <a:p>
            <a:pPr marL="0" marR="0" lvl="0" indent="0" algn="l" defTabSz="1018879" rtl="0" eaLnBrk="1" fontAlgn="auto" latinLnBrk="0" hangingPunct="1">
              <a:lnSpc>
                <a:spcPct val="100000"/>
              </a:lnSpc>
              <a:spcBef>
                <a:spcPct val="0"/>
              </a:spcBef>
              <a:spcAft>
                <a:spcPts val="200"/>
              </a:spcAft>
              <a:buClr>
                <a:srgbClr val="55565A"/>
              </a:buClr>
              <a:buSzTx/>
              <a:buFontTx/>
              <a:buNone/>
              <a:tabLst/>
              <a:defRPr/>
            </a:pPr>
            <a:r>
              <a:rPr kumimoji="0" lang="en-US" altLang="en-US" sz="900" b="0" i="0" u="none" strike="noStrike" kern="1200" cap="none" spc="0" normalizeH="0" baseline="0" noProof="0" dirty="0">
                <a:ln>
                  <a:noFill/>
                </a:ln>
                <a:solidFill>
                  <a:srgbClr val="E87722"/>
                </a:solidFill>
                <a:effectLst/>
                <a:uLnTx/>
                <a:uFillTx/>
                <a:latin typeface="Arial" charset="0"/>
                <a:ea typeface="ＭＳ Ｐゴシック" pitchFamily="34" charset="-128"/>
                <a:cs typeface="Times New Roman" pitchFamily="18" charset="0"/>
                <a:hlinkClick r:id="rId3">
                  <a:extLst>
                    <a:ext uri="{A12FA001-AC4F-418D-AE19-62706E023703}">
                      <ahyp:hlinkClr xmlns:ahyp="http://schemas.microsoft.com/office/drawing/2018/hyperlinkcolor" val="tx"/>
                    </a:ext>
                  </a:extLst>
                </a:hlinkClick>
              </a:rPr>
              <a:t>http://www.apa.org/helpcenter/choose-therapist.aspx</a:t>
            </a:r>
            <a:r>
              <a:rPr kumimoji="0" lang="en-US" altLang="en-US" sz="900" b="0" i="0" u="none" strike="noStrike" kern="1200" cap="none" spc="0" normalizeH="0" baseline="0" noProof="0" dirty="0">
                <a:ln>
                  <a:noFill/>
                </a:ln>
                <a:solidFill>
                  <a:srgbClr val="E87722"/>
                </a:solidFill>
                <a:effectLst/>
                <a:uLnTx/>
                <a:uFillTx/>
                <a:latin typeface="Arial" charset="0"/>
                <a:ea typeface="ＭＳ Ｐゴシック" pitchFamily="34" charset="-128"/>
                <a:cs typeface="Times New Roman" pitchFamily="18" charset="0"/>
              </a:rPr>
              <a:t>.</a:t>
            </a:r>
          </a:p>
          <a:p>
            <a:pPr marL="0" marR="0" lvl="0" indent="0" algn="l" defTabSz="1018879" rtl="0" eaLnBrk="1" fontAlgn="auto" latinLnBrk="0" hangingPunct="1">
              <a:lnSpc>
                <a:spcPct val="100000"/>
              </a:lnSpc>
              <a:spcBef>
                <a:spcPts val="0"/>
              </a:spcBef>
              <a:spcAft>
                <a:spcPts val="200"/>
              </a:spcAft>
              <a:buClrTx/>
              <a:buSzTx/>
              <a:buFontTx/>
              <a:buNone/>
              <a:tabLst/>
              <a:defRPr/>
            </a:pPr>
            <a:r>
              <a:rPr kumimoji="0" lang="en-US" altLang="en-US" sz="900" b="0" i="0" u="none" strike="noStrike" kern="1200" cap="none" spc="0" normalizeH="0" baseline="0" noProof="0" dirty="0">
                <a:ln>
                  <a:noFill/>
                </a:ln>
                <a:solidFill>
                  <a:srgbClr val="55565A"/>
                </a:solidFill>
                <a:effectLst/>
                <a:uLnTx/>
                <a:uFillTx/>
                <a:latin typeface="Arial"/>
                <a:ea typeface="ＭＳ Ｐゴシック" pitchFamily="34" charset="-128"/>
                <a:cs typeface="+mn-cs"/>
              </a:rPr>
              <a:t>Helpguide.org: Depression Symptoms and Warning Signs. </a:t>
            </a:r>
          </a:p>
          <a:p>
            <a:pPr marL="0" marR="0" lvl="0" indent="0" algn="l" defTabSz="1018879" rtl="0" eaLnBrk="1" fontAlgn="auto" latinLnBrk="0" hangingPunct="1">
              <a:lnSpc>
                <a:spcPct val="100000"/>
              </a:lnSpc>
              <a:spcBef>
                <a:spcPts val="0"/>
              </a:spcBef>
              <a:spcAft>
                <a:spcPts val="200"/>
              </a:spcAft>
              <a:buClrTx/>
              <a:buSzTx/>
              <a:buFontTx/>
              <a:buNone/>
              <a:tabLst/>
              <a:defRPr/>
            </a:pPr>
            <a:r>
              <a:rPr kumimoji="0" lang="en-US" altLang="en-US" sz="900" b="0" i="0" u="none" strike="noStrike" kern="1200" cap="none" spc="0" normalizeH="0" baseline="0" noProof="0" dirty="0">
                <a:ln>
                  <a:noFill/>
                </a:ln>
                <a:solidFill>
                  <a:srgbClr val="E87722"/>
                </a:solidFill>
                <a:effectLst/>
                <a:uLnTx/>
                <a:uFillTx/>
                <a:latin typeface="Arial"/>
                <a:ea typeface="ＭＳ Ｐゴシック" pitchFamily="34" charset="-128"/>
                <a:cs typeface="+mn-cs"/>
                <a:hlinkClick r:id="rId4">
                  <a:extLst>
                    <a:ext uri="{A12FA001-AC4F-418D-AE19-62706E023703}">
                      <ahyp:hlinkClr xmlns:ahyp="http://schemas.microsoft.com/office/drawing/2018/hyperlinkcolor" val="tx"/>
                    </a:ext>
                  </a:extLst>
                </a:hlinkClick>
              </a:rPr>
              <a:t>https://www.helpguide.org/articles/depression/depression-symptoms-and-warning-signs.htm</a:t>
            </a:r>
            <a:r>
              <a:rPr kumimoji="0" lang="en-US" altLang="en-US" sz="900" b="0" i="0" u="none" strike="noStrike" kern="1200" cap="none" spc="0" normalizeH="0" baseline="0" noProof="0" dirty="0">
                <a:ln>
                  <a:noFill/>
                </a:ln>
                <a:solidFill>
                  <a:srgbClr val="E87722"/>
                </a:solidFill>
                <a:effectLst/>
                <a:uLnTx/>
                <a:uFillTx/>
                <a:latin typeface="Arial"/>
                <a:ea typeface="ＭＳ Ｐゴシック" pitchFamily="34" charset="-128"/>
                <a:cs typeface="+mn-cs"/>
              </a:rPr>
              <a:t>.</a:t>
            </a:r>
          </a:p>
          <a:p>
            <a:pPr marL="0" marR="0" lvl="0" indent="0" algn="l" defTabSz="1018879" rtl="0" eaLnBrk="1" fontAlgn="auto" latinLnBrk="0" hangingPunct="1">
              <a:lnSpc>
                <a:spcPct val="100000"/>
              </a:lnSpc>
              <a:spcBef>
                <a:spcPts val="0"/>
              </a:spcBef>
              <a:spcAft>
                <a:spcPts val="200"/>
              </a:spcAft>
              <a:buClrTx/>
              <a:buSzTx/>
              <a:buFontTx/>
              <a:buNone/>
              <a:tabLst/>
              <a:defRPr/>
            </a:pPr>
            <a:r>
              <a:rPr kumimoji="0" lang="fr-FR" altLang="en-US" sz="900" b="0" i="0" u="none" strike="noStrike" kern="1200" cap="none" spc="0" normalizeH="0" baseline="0" noProof="0" dirty="0">
                <a:ln>
                  <a:noFill/>
                </a:ln>
                <a:solidFill>
                  <a:srgbClr val="55565A"/>
                </a:solidFill>
                <a:effectLst/>
                <a:uLnTx/>
                <a:uFillTx/>
                <a:latin typeface="Arial"/>
                <a:ea typeface="ＭＳ Ｐゴシック" pitchFamily="34" charset="-128"/>
                <a:cs typeface="+mn-cs"/>
              </a:rPr>
              <a:t>Helpguide.org: Suicide Prevention. </a:t>
            </a:r>
          </a:p>
          <a:p>
            <a:pPr marL="0" marR="0" lvl="0" indent="0" algn="l" defTabSz="1018879" rtl="0" eaLnBrk="1" fontAlgn="auto" latinLnBrk="0" hangingPunct="1">
              <a:lnSpc>
                <a:spcPct val="100000"/>
              </a:lnSpc>
              <a:spcBef>
                <a:spcPts val="0"/>
              </a:spcBef>
              <a:spcAft>
                <a:spcPts val="200"/>
              </a:spcAft>
              <a:buClrTx/>
              <a:buSzTx/>
              <a:buFontTx/>
              <a:buNone/>
              <a:tabLst/>
              <a:defRPr/>
            </a:pPr>
            <a:r>
              <a:rPr kumimoji="0" lang="fr-FR" altLang="en-US" sz="900" b="0" i="0" u="none" strike="noStrike" kern="1200" cap="none" spc="0" normalizeH="0" baseline="0" noProof="0" dirty="0">
                <a:ln>
                  <a:noFill/>
                </a:ln>
                <a:solidFill>
                  <a:srgbClr val="E87722"/>
                </a:solidFill>
                <a:effectLst/>
                <a:uLnTx/>
                <a:uFillTx/>
                <a:latin typeface="Arial"/>
                <a:ea typeface="ＭＳ Ｐゴシック" pitchFamily="34" charset="-128"/>
                <a:cs typeface="+mn-cs"/>
                <a:hlinkClick r:id="rId5">
                  <a:extLst>
                    <a:ext uri="{A12FA001-AC4F-418D-AE19-62706E023703}">
                      <ahyp:hlinkClr xmlns:ahyp="http://schemas.microsoft.com/office/drawing/2018/hyperlinkcolor" val="tx"/>
                    </a:ext>
                  </a:extLst>
                </a:hlinkClick>
              </a:rPr>
              <a:t>https://www.helpguide.org/articles/suicide-prevention/suicide-prevention.htm</a:t>
            </a:r>
            <a:r>
              <a:rPr kumimoji="0" lang="fr-FR" altLang="en-US" sz="900" b="0" i="0" u="none" strike="noStrike" kern="1200" cap="none" spc="0" normalizeH="0" baseline="0" noProof="0" dirty="0">
                <a:ln>
                  <a:noFill/>
                </a:ln>
                <a:solidFill>
                  <a:srgbClr val="E87722"/>
                </a:solidFill>
                <a:effectLst/>
                <a:uLnTx/>
                <a:uFillTx/>
                <a:latin typeface="Arial"/>
                <a:ea typeface="ＭＳ Ｐゴシック" pitchFamily="34" charset="-128"/>
                <a:cs typeface="+mn-cs"/>
              </a:rPr>
              <a:t>.</a:t>
            </a:r>
            <a:endParaRPr kumimoji="0" lang="en-US" altLang="en-US" sz="1600" b="0" i="0" u="none" strike="noStrike" kern="1200" cap="none" spc="0" normalizeH="0" baseline="0" noProof="0" dirty="0">
              <a:ln>
                <a:noFill/>
              </a:ln>
              <a:solidFill>
                <a:srgbClr val="E87722"/>
              </a:solidFill>
              <a:effectLst/>
              <a:uLnTx/>
              <a:uFillTx/>
              <a:latin typeface="Arial" charset="0"/>
              <a:ea typeface="ＭＳ Ｐゴシック" pitchFamily="34" charset="-128"/>
              <a:cs typeface="+mn-cs"/>
            </a:endParaRPr>
          </a:p>
          <a:p>
            <a:pPr marL="228600" marR="0" lvl="0" indent="-228600" algn="ctr" defTabSz="1018879" rtl="0" eaLnBrk="1" fontAlgn="auto" latinLnBrk="0" hangingPunct="1">
              <a:lnSpc>
                <a:spcPct val="95000"/>
              </a:lnSpc>
              <a:spcBef>
                <a:spcPct val="20000"/>
              </a:spcBef>
              <a:spcAft>
                <a:spcPts val="0"/>
              </a:spcAft>
              <a:buClr>
                <a:srgbClr val="005293"/>
              </a:buClr>
              <a:buSzPct val="115000"/>
              <a:buFontTx/>
              <a:buNone/>
              <a:tabLst/>
              <a:defRPr/>
            </a:pPr>
            <a:endParaRPr kumimoji="0" lang="en-US" altLang="en-US" sz="1600" b="0" i="0" u="none" strike="noStrike" kern="1200" cap="none" spc="0" normalizeH="0" baseline="0" noProof="0" dirty="0">
              <a:ln>
                <a:noFill/>
              </a:ln>
              <a:solidFill>
                <a:srgbClr val="55565A"/>
              </a:solidFill>
              <a:effectLst/>
              <a:uLnTx/>
              <a:uFillTx/>
              <a:latin typeface="Arial" charset="0"/>
              <a:ea typeface="ＭＳ Ｐゴシック" pitchFamily="34" charset="-128"/>
              <a:cs typeface="+mn-cs"/>
            </a:endParaRPr>
          </a:p>
        </p:txBody>
      </p:sp>
    </p:spTree>
    <p:extLst>
      <p:ext uri="{BB962C8B-B14F-4D97-AF65-F5344CB8AC3E}">
        <p14:creationId xmlns:p14="http://schemas.microsoft.com/office/powerpoint/2010/main" val="21947872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7"/>
          <p:cNvSpPr>
            <a:spLocks noGrp="1"/>
          </p:cNvSpPr>
          <p:nvPr>
            <p:ph type="title"/>
          </p:nvPr>
        </p:nvSpPr>
        <p:spPr>
          <a:xfrm>
            <a:off x="752475" y="1012380"/>
            <a:ext cx="4114800" cy="307777"/>
          </a:xfrm>
        </p:spPr>
        <p:txBody>
          <a:bodyPr/>
          <a:lstStyle/>
          <a:p>
            <a:pPr eaLnBrk="1" hangingPunct="1"/>
            <a:r>
              <a:rPr lang="en-US" altLang="en-US" dirty="0"/>
              <a:t>Citations</a:t>
            </a:r>
          </a:p>
        </p:txBody>
      </p:sp>
      <p:sp>
        <p:nvSpPr>
          <p:cNvPr id="5" name="Footer Placeholder 4"/>
          <p:cNvSpPr>
            <a:spLocks noGrp="1"/>
          </p:cNvSpPr>
          <p:nvPr>
            <p:ph type="ftr" sz="quarter" idx="3"/>
          </p:nvPr>
        </p:nvSpPr>
        <p:spPr/>
        <p:txBody>
          <a:bodyPr/>
          <a:lstStyle/>
          <a:p>
            <a:r>
              <a:rPr lang="en-US" dirty="0"/>
              <a:t>Do not reproduce, transmit or modify the content set forth herein in any form or by any means without written permission of UnitedHealthcare. © 2020 United HealthCare Services, Inc. All rights reserved.</a:t>
            </a:r>
          </a:p>
        </p:txBody>
      </p:sp>
      <p:sp>
        <p:nvSpPr>
          <p:cNvPr id="36867" name="Text Box 6"/>
          <p:cNvSpPr txBox="1">
            <a:spLocks noChangeArrowheads="1"/>
          </p:cNvSpPr>
          <p:nvPr/>
        </p:nvSpPr>
        <p:spPr bwMode="auto">
          <a:xfrm>
            <a:off x="4026535" y="4917440"/>
            <a:ext cx="208703" cy="302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01882" tIns="50941" rIns="101882" bIns="50941">
            <a:spAutoFit/>
          </a:bodyP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defTabSz="1018824">
              <a:spcBef>
                <a:spcPct val="0"/>
              </a:spcBef>
              <a:buClrTx/>
              <a:buSzTx/>
            </a:pPr>
            <a:endParaRPr lang="en-US" altLang="en-US" sz="1300">
              <a:solidFill>
                <a:srgbClr val="646D72"/>
              </a:solidFill>
            </a:endParaRPr>
          </a:p>
        </p:txBody>
      </p:sp>
      <p:sp>
        <p:nvSpPr>
          <p:cNvPr id="6" name="Text Placeholder 8"/>
          <p:cNvSpPr txBox="1">
            <a:spLocks/>
          </p:cNvSpPr>
          <p:nvPr/>
        </p:nvSpPr>
        <p:spPr bwMode="auto">
          <a:xfrm>
            <a:off x="460376" y="1970088"/>
            <a:ext cx="6851650" cy="284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a:lnSpc>
                <a:spcPct val="95000"/>
              </a:lnSpc>
              <a:spcBef>
                <a:spcPct val="0"/>
              </a:spcBef>
              <a:spcAft>
                <a:spcPts val="600"/>
              </a:spcAft>
              <a:buClr>
                <a:schemeClr val="tx2"/>
              </a:buClr>
              <a:defRPr sz="1200">
                <a:solidFill>
                  <a:srgbClr val="646D72"/>
                </a:solidFill>
                <a:latin typeface="Arial" charset="0"/>
                <a:ea typeface="ＭＳ Ｐゴシック" pitchFamily="34" charset="-128"/>
                <a:cs typeface="Times New Roman" pitchFamily="18" charset="0"/>
              </a:defRPr>
            </a:lvl1pPr>
          </a:lstStyle>
          <a:p>
            <a:r>
              <a:rPr lang="en-US" sz="1400" dirty="0"/>
              <a:t>American Psychological Association. How Stress Affects Your Health.</a:t>
            </a:r>
            <a:br>
              <a:rPr lang="en-US" sz="1400" dirty="0"/>
            </a:br>
            <a:r>
              <a:rPr lang="en-US" sz="1400" u="sng" dirty="0">
                <a:hlinkClick r:id="rId3"/>
              </a:rPr>
              <a:t>https://www.apa.org/helpcenter/stress.aspx</a:t>
            </a:r>
            <a:r>
              <a:rPr lang="en-US" sz="1400" dirty="0"/>
              <a:t>.</a:t>
            </a:r>
          </a:p>
          <a:p>
            <a:r>
              <a:rPr lang="en-US" sz="1400" dirty="0"/>
              <a:t>American Psychological Association. Stress in the Workplace.</a:t>
            </a:r>
            <a:br>
              <a:rPr lang="en-US" sz="1400" dirty="0"/>
            </a:br>
            <a:r>
              <a:rPr lang="en-US" sz="1400" u="sng" dirty="0">
                <a:hlinkClick r:id="rId4"/>
              </a:rPr>
              <a:t>https://www.apa.org/helpcenter/workplace-stress.aspx</a:t>
            </a:r>
            <a:endParaRPr lang="en-US" sz="1400" dirty="0"/>
          </a:p>
          <a:p>
            <a:r>
              <a:rPr lang="en-US" sz="1400" dirty="0"/>
              <a:t>HelpGuide.org. Stress Symptoms, Signs, and Causes. </a:t>
            </a:r>
            <a:br>
              <a:rPr lang="en-US" sz="1400" dirty="0"/>
            </a:br>
            <a:r>
              <a:rPr lang="en-US" sz="1400" u="sng" dirty="0">
                <a:hlinkClick r:id="rId5"/>
              </a:rPr>
              <a:t>https://www.helpguide.org/articles/stress/stress-symptoms-signs-and-causes.htm</a:t>
            </a:r>
            <a:endParaRPr lang="en-US" sz="1400" dirty="0"/>
          </a:p>
          <a:p>
            <a:r>
              <a:rPr lang="en-US" sz="1400" dirty="0"/>
              <a:t>HelpGuide.org. Using the Relaxation Response to Relieve Stress. </a:t>
            </a:r>
            <a:br>
              <a:rPr lang="en-US" sz="1400" dirty="0"/>
            </a:br>
            <a:r>
              <a:rPr lang="en-US" sz="1400" u="sng" dirty="0">
                <a:hlinkClick r:id="rId6"/>
              </a:rPr>
              <a:t>https://www.helpguide.org/articles/stress/relaxation-techniques-for-stress-relief.htm </a:t>
            </a:r>
            <a:endParaRPr lang="en-US" sz="1400" dirty="0"/>
          </a:p>
          <a:p>
            <a:r>
              <a:rPr lang="en-US" sz="1400" dirty="0"/>
              <a:t>National Institute of Mental Health. 5 Things You Should Know about Stress. </a:t>
            </a:r>
            <a:br>
              <a:rPr lang="en-US" sz="1400" dirty="0"/>
            </a:br>
            <a:r>
              <a:rPr lang="en-US" sz="1400" u="sng" dirty="0">
                <a:hlinkClick r:id="rId7"/>
              </a:rPr>
              <a:t>https://www.nimh.nih.gov/health/publications/stress/index.shtml</a:t>
            </a:r>
            <a:r>
              <a:rPr lang="en-US" sz="1400" dirty="0"/>
              <a:t>. </a:t>
            </a:r>
          </a:p>
          <a:p>
            <a:r>
              <a:rPr lang="en-US" sz="1400" dirty="0"/>
              <a:t>National Institute of Mental Health. 5 Things You Should Know About Health. </a:t>
            </a:r>
            <a:br>
              <a:rPr lang="en-US" sz="1400" dirty="0"/>
            </a:br>
            <a:r>
              <a:rPr lang="en-US" sz="1400" u="sng" dirty="0">
                <a:hlinkClick r:id="rId7"/>
              </a:rPr>
              <a:t>https://www.nimh.nih.gov/health/publications/stress/index.shtml</a:t>
            </a:r>
            <a:r>
              <a:rPr lang="en-US" sz="1400" dirty="0"/>
              <a:t>. </a:t>
            </a:r>
          </a:p>
        </p:txBody>
      </p:sp>
    </p:spTree>
    <p:extLst>
      <p:ext uri="{BB962C8B-B14F-4D97-AF65-F5344CB8AC3E}">
        <p14:creationId xmlns:p14="http://schemas.microsoft.com/office/powerpoint/2010/main" val="36921471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pPr eaLnBrk="1" hangingPunct="1"/>
            <a:r>
              <a:rPr lang="en-US" altLang="en-US"/>
              <a:t>Learning Points</a:t>
            </a:r>
          </a:p>
        </p:txBody>
      </p:sp>
      <p:sp>
        <p:nvSpPr>
          <p:cNvPr id="2" name="Footer Placeholder 1"/>
          <p:cNvSpPr>
            <a:spLocks noGrp="1"/>
          </p:cNvSpPr>
          <p:nvPr>
            <p:ph type="ftr" sz="quarter" idx="3"/>
          </p:nvPr>
        </p:nvSpPr>
        <p:spPr/>
        <p:txBody>
          <a:bodyPr/>
          <a:lstStyle/>
          <a:p>
            <a:r>
              <a:rPr lang="en-US" dirty="0"/>
              <a:t>Do not reproduce, transmit or modify the content set forth herein in any form or by any means without written permission of UnitedHealthcare. © 2020 United HealthCare Services, Inc. All rights reserved.</a:t>
            </a:r>
          </a:p>
        </p:txBody>
      </p:sp>
      <p:sp>
        <p:nvSpPr>
          <p:cNvPr id="11" name="Text Placeholder 5"/>
          <p:cNvSpPr txBox="1">
            <a:spLocks noChangeArrowheads="1"/>
          </p:cNvSpPr>
          <p:nvPr/>
        </p:nvSpPr>
        <p:spPr bwMode="gray">
          <a:xfrm>
            <a:off x="460375" y="1970088"/>
            <a:ext cx="685165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rtlCol="0">
            <a:spAutoFit/>
          </a:bodyPr>
          <a:lstStyle>
            <a:lvl1pPr marL="0" indent="0" algn="l" defTabSz="1018879" rtl="0" eaLnBrk="1" latinLnBrk="0" hangingPunct="1">
              <a:spcBef>
                <a:spcPts val="500"/>
              </a:spcBef>
              <a:buClr>
                <a:schemeClr val="accent1"/>
              </a:buClr>
              <a:buFont typeface="Arial" pitchFamily="34" charset="0"/>
              <a:buNone/>
              <a:defRPr sz="1600" kern="1200">
                <a:solidFill>
                  <a:schemeClr val="tx1"/>
                </a:solidFill>
                <a:latin typeface="+mn-lt"/>
                <a:ea typeface="+mn-ea"/>
                <a:cs typeface="+mn-cs"/>
              </a:defRPr>
            </a:lvl1pPr>
            <a:lvl2pPr marL="288925" indent="-176213"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2pPr>
            <a:lvl3pPr marL="403225" indent="-173038"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3pPr>
            <a:lvl4pPr marL="517525" indent="-174625"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4pPr>
            <a:lvl5pPr marL="631825" indent="-173038" algn="l" defTabSz="1018879" rtl="0" eaLnBrk="1" latinLnBrk="0" hangingPunct="1">
              <a:spcBef>
                <a:spcPts val="500"/>
              </a:spcBef>
              <a:buClr>
                <a:schemeClr val="accent1"/>
              </a:buClr>
              <a:buFont typeface="Arial" pitchFamily="34" charset="0"/>
              <a:buChar char="–"/>
              <a:defRPr sz="1600" kern="1200" baseline="0">
                <a:solidFill>
                  <a:schemeClr val="tx1"/>
                </a:solidFill>
                <a:latin typeface="+mn-lt"/>
                <a:ea typeface="+mn-ea"/>
                <a:cs typeface="+mn-cs"/>
              </a:defRPr>
            </a:lvl5pPr>
            <a:lvl6pPr marL="684213"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6pPr>
            <a:lvl7pPr marL="8001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7pPr>
            <a:lvl8pPr marL="9144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8pPr>
            <a:lvl9pPr marL="10287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a:spcBef>
                <a:spcPct val="0"/>
              </a:spcBef>
              <a:buClr>
                <a:schemeClr val="tx2"/>
              </a:buClr>
            </a:pPr>
            <a:r>
              <a:rPr lang="en-US" altLang="en-US" sz="2400" b="1">
                <a:latin typeface="Arial" charset="0"/>
                <a:ea typeface="ＭＳ Ｐゴシック" pitchFamily="34" charset="-128"/>
              </a:rPr>
              <a:t>Participants will:</a:t>
            </a:r>
          </a:p>
        </p:txBody>
      </p:sp>
      <p:sp>
        <p:nvSpPr>
          <p:cNvPr id="12" name="Text Placeholder 6"/>
          <p:cNvSpPr txBox="1">
            <a:spLocks/>
          </p:cNvSpPr>
          <p:nvPr/>
        </p:nvSpPr>
        <p:spPr bwMode="auto">
          <a:xfrm>
            <a:off x="460375" y="2772943"/>
            <a:ext cx="6821371" cy="640080"/>
          </a:xfrm>
          <a:prstGeom prst="rect">
            <a:avLst/>
          </a:prstGeom>
          <a:solidFill>
            <a:schemeClr val="accent6"/>
          </a:solidFill>
          <a:ln>
            <a:noFill/>
          </a:ln>
        </p:spPr>
        <p:txBody>
          <a:bodyPr lIns="101882" tIns="91440" rIns="101882" bIns="91440" anchor="ctr">
            <a:noAutofit/>
          </a:bodyPr>
          <a:lstStyle>
            <a:defPPr>
              <a:defRPr lang="en-US"/>
            </a:defPPr>
            <a:lvl1pPr marL="285750" indent="-285750">
              <a:spcBef>
                <a:spcPct val="0"/>
              </a:spcBef>
              <a:buClr>
                <a:schemeClr val="tx2"/>
              </a:buClr>
              <a:buSzTx/>
              <a:buFontTx/>
              <a:buChar char="•"/>
              <a:defRPr sz="1800">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dirty="0"/>
              <a:t>Identify common sources of stress and our reactions to it</a:t>
            </a:r>
            <a:r>
              <a:rPr lang="en-US" altLang="en-US" dirty="0">
                <a:cs typeface="Arial"/>
              </a:rPr>
              <a:t>.</a:t>
            </a:r>
            <a:endParaRPr lang="en-US" altLang="en-US" dirty="0"/>
          </a:p>
        </p:txBody>
      </p:sp>
      <p:sp>
        <p:nvSpPr>
          <p:cNvPr id="13" name="Text Placeholder 6"/>
          <p:cNvSpPr txBox="1">
            <a:spLocks/>
          </p:cNvSpPr>
          <p:nvPr/>
        </p:nvSpPr>
        <p:spPr bwMode="auto">
          <a:xfrm>
            <a:off x="460375" y="3496361"/>
            <a:ext cx="6821371" cy="640080"/>
          </a:xfrm>
          <a:prstGeom prst="rect">
            <a:avLst/>
          </a:prstGeom>
          <a:solidFill>
            <a:schemeClr val="accent6"/>
          </a:solidFill>
          <a:ln>
            <a:noFill/>
          </a:ln>
        </p:spPr>
        <p:txBody>
          <a:bodyPr lIns="101882" tIns="91440" rIns="101882" bIns="91440" anchor="ctr">
            <a:noAutofit/>
          </a:bodyPr>
          <a:lstStyle>
            <a:defPPr>
              <a:defRPr lang="en-US"/>
            </a:defPPr>
            <a:lvl1pPr marL="285750" indent="-285750">
              <a:spcBef>
                <a:spcPct val="0"/>
              </a:spcBef>
              <a:buClr>
                <a:schemeClr val="tx2"/>
              </a:buClr>
              <a:buSzTx/>
              <a:buFontTx/>
              <a:buChar char="•"/>
              <a:defRPr sz="1800">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dirty="0"/>
              <a:t>Learn ways to respond to stress differently.</a:t>
            </a:r>
          </a:p>
        </p:txBody>
      </p:sp>
      <p:sp>
        <p:nvSpPr>
          <p:cNvPr id="14" name="Text Placeholder 6"/>
          <p:cNvSpPr txBox="1">
            <a:spLocks/>
          </p:cNvSpPr>
          <p:nvPr/>
        </p:nvSpPr>
        <p:spPr bwMode="auto">
          <a:xfrm>
            <a:off x="460375" y="4219779"/>
            <a:ext cx="6821371" cy="640080"/>
          </a:xfrm>
          <a:prstGeom prst="rect">
            <a:avLst/>
          </a:prstGeom>
          <a:solidFill>
            <a:schemeClr val="accent6"/>
          </a:solidFill>
          <a:ln>
            <a:noFill/>
          </a:ln>
        </p:spPr>
        <p:txBody>
          <a:bodyPr lIns="101882" tIns="91440" rIns="101882" bIns="91440" anchor="ctr">
            <a:noAutofit/>
          </a:bodyPr>
          <a:lstStyle>
            <a:defPPr>
              <a:defRPr lang="en-US"/>
            </a:defPPr>
            <a:lvl1pPr marL="285750" indent="-285750">
              <a:spcBef>
                <a:spcPct val="0"/>
              </a:spcBef>
              <a:buClr>
                <a:schemeClr val="tx2"/>
              </a:buClr>
              <a:buSzTx/>
              <a:buFontTx/>
              <a:buChar char="•"/>
              <a:defRPr sz="1800">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dirty="0"/>
              <a:t>Apply several stress management techniques</a:t>
            </a:r>
            <a:r>
              <a:rPr lang="en-US" altLang="en-US" dirty="0">
                <a:cs typeface="Arial"/>
              </a:rPr>
              <a:t>.</a:t>
            </a:r>
            <a:endParaRPr lang="en-US" altLang="en-US" dirty="0"/>
          </a:p>
        </p:txBody>
      </p:sp>
    </p:spTree>
    <p:extLst>
      <p:ext uri="{BB962C8B-B14F-4D97-AF65-F5344CB8AC3E}">
        <p14:creationId xmlns:p14="http://schemas.microsoft.com/office/powerpoint/2010/main" val="36603648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Placeholder 5"/>
          <p:cNvSpPr txBox="1">
            <a:spLocks/>
          </p:cNvSpPr>
          <p:nvPr/>
        </p:nvSpPr>
        <p:spPr bwMode="auto">
          <a:xfrm>
            <a:off x="460375" y="1970088"/>
            <a:ext cx="6820853"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a:t>Stress is an internal alarm system that prepares your body to act in response to any real or perceived threat or fear. </a:t>
            </a:r>
            <a:r>
              <a:rPr lang="en-US" altLang="en-US" dirty="0"/>
              <a:t>In moderation, stress is natural, normal and necessary.</a:t>
            </a:r>
          </a:p>
        </p:txBody>
      </p:sp>
      <p:sp>
        <p:nvSpPr>
          <p:cNvPr id="13315" name="Text Placeholder 10"/>
          <p:cNvSpPr txBox="1">
            <a:spLocks/>
          </p:cNvSpPr>
          <p:nvPr/>
        </p:nvSpPr>
        <p:spPr bwMode="auto">
          <a:xfrm>
            <a:off x="460375" y="3817302"/>
            <a:ext cx="1446484" cy="1810862"/>
          </a:xfrm>
          <a:prstGeom prst="rect">
            <a:avLst/>
          </a:prstGeom>
          <a:solidFill>
            <a:schemeClr val="tx2"/>
          </a:solidFill>
          <a:ln w="9525">
            <a:solidFill>
              <a:schemeClr val="bg2"/>
            </a:solidFill>
            <a:miter lim="800000"/>
            <a:headEnd/>
            <a:tailEnd/>
          </a:ln>
        </p:spPr>
        <p:txBody>
          <a:bodyPr lIns="101882" tIns="101882" rIns="101882" bIns="101882"/>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669"/>
              </a:spcAft>
              <a:buClr>
                <a:schemeClr val="tx2"/>
              </a:buClr>
              <a:buSzTx/>
            </a:pPr>
            <a:r>
              <a:rPr lang="en-US" altLang="en-US" b="1">
                <a:solidFill>
                  <a:schemeClr val="bg1"/>
                </a:solidFill>
              </a:rPr>
              <a:t>Notes:</a:t>
            </a:r>
          </a:p>
        </p:txBody>
      </p:sp>
      <p:sp>
        <p:nvSpPr>
          <p:cNvPr id="13316" name="Text Placeholder 12"/>
          <p:cNvSpPr txBox="1">
            <a:spLocks/>
          </p:cNvSpPr>
          <p:nvPr/>
        </p:nvSpPr>
        <p:spPr bwMode="auto">
          <a:xfrm>
            <a:off x="2106825" y="3817302"/>
            <a:ext cx="5174403" cy="3282950"/>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101882" tIns="101882" rIns="101882" bIns="132447"/>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891"/>
              </a:spcAft>
              <a:buClr>
                <a:schemeClr val="tx2"/>
              </a:buClr>
              <a:buSzTx/>
            </a:pPr>
            <a:r>
              <a:rPr lang="en-US" altLang="en-US" sz="1600">
                <a:solidFill>
                  <a:srgbClr val="646D72"/>
                </a:solidFill>
              </a:rPr>
              <a:t>____________________________________________</a:t>
            </a:r>
          </a:p>
          <a:p>
            <a:pPr>
              <a:spcBef>
                <a:spcPct val="0"/>
              </a:spcBef>
              <a:spcAft>
                <a:spcPts val="891"/>
              </a:spcAft>
              <a:buClr>
                <a:schemeClr val="tx2"/>
              </a:buClr>
              <a:buSzTx/>
            </a:pPr>
            <a:r>
              <a:rPr lang="en-US" altLang="en-US" sz="1600">
                <a:solidFill>
                  <a:srgbClr val="646D72"/>
                </a:solidFill>
              </a:rPr>
              <a:t>____________________________________________</a:t>
            </a:r>
          </a:p>
          <a:p>
            <a:pPr>
              <a:spcBef>
                <a:spcPct val="0"/>
              </a:spcBef>
              <a:spcAft>
                <a:spcPts val="891"/>
              </a:spcAft>
              <a:buClr>
                <a:schemeClr val="tx2"/>
              </a:buClr>
              <a:buSzTx/>
            </a:pPr>
            <a:r>
              <a:rPr lang="en-US" altLang="en-US" sz="1600">
                <a:solidFill>
                  <a:srgbClr val="646D72"/>
                </a:solidFill>
              </a:rPr>
              <a:t>____________________________________________</a:t>
            </a:r>
          </a:p>
          <a:p>
            <a:pPr>
              <a:spcBef>
                <a:spcPct val="0"/>
              </a:spcBef>
              <a:spcAft>
                <a:spcPts val="891"/>
              </a:spcAft>
              <a:buClr>
                <a:schemeClr val="tx2"/>
              </a:buClr>
              <a:buSzTx/>
            </a:pPr>
            <a:r>
              <a:rPr lang="en-US" altLang="en-US" sz="1600">
                <a:solidFill>
                  <a:srgbClr val="646D72"/>
                </a:solidFill>
              </a:rPr>
              <a:t>____________________________________________</a:t>
            </a:r>
          </a:p>
          <a:p>
            <a:pPr>
              <a:spcBef>
                <a:spcPct val="0"/>
              </a:spcBef>
              <a:spcAft>
                <a:spcPts val="891"/>
              </a:spcAft>
              <a:buClr>
                <a:schemeClr val="tx2"/>
              </a:buClr>
              <a:buSzTx/>
            </a:pPr>
            <a:r>
              <a:rPr lang="en-US" altLang="en-US" sz="1600">
                <a:solidFill>
                  <a:srgbClr val="646D72"/>
                </a:solidFill>
              </a:rPr>
              <a:t>____________________________________________</a:t>
            </a:r>
          </a:p>
          <a:p>
            <a:pPr>
              <a:spcBef>
                <a:spcPct val="0"/>
              </a:spcBef>
              <a:spcAft>
                <a:spcPts val="891"/>
              </a:spcAft>
              <a:buClr>
                <a:schemeClr val="tx2"/>
              </a:buClr>
              <a:buSzTx/>
            </a:pPr>
            <a:r>
              <a:rPr lang="en-US" altLang="en-US" sz="1600">
                <a:solidFill>
                  <a:srgbClr val="646D72"/>
                </a:solidFill>
              </a:rPr>
              <a:t>____________________________________________</a:t>
            </a:r>
          </a:p>
          <a:p>
            <a:pPr>
              <a:spcBef>
                <a:spcPct val="0"/>
              </a:spcBef>
              <a:spcAft>
                <a:spcPts val="891"/>
              </a:spcAft>
              <a:buClr>
                <a:schemeClr val="tx2"/>
              </a:buClr>
              <a:buSzTx/>
            </a:pPr>
            <a:r>
              <a:rPr lang="en-US" altLang="en-US" sz="1600">
                <a:solidFill>
                  <a:srgbClr val="646D72"/>
                </a:solidFill>
              </a:rPr>
              <a:t>____________________________________________</a:t>
            </a:r>
          </a:p>
          <a:p>
            <a:pPr>
              <a:spcBef>
                <a:spcPct val="0"/>
              </a:spcBef>
              <a:spcAft>
                <a:spcPts val="891"/>
              </a:spcAft>
              <a:buClr>
                <a:schemeClr val="tx2"/>
              </a:buClr>
              <a:buSzTx/>
            </a:pPr>
            <a:r>
              <a:rPr lang="en-US" altLang="en-US" sz="1600">
                <a:solidFill>
                  <a:srgbClr val="646D72"/>
                </a:solidFill>
              </a:rPr>
              <a:t>____________________________________________</a:t>
            </a:r>
          </a:p>
          <a:p>
            <a:pPr>
              <a:spcBef>
                <a:spcPct val="0"/>
              </a:spcBef>
              <a:spcAft>
                <a:spcPts val="891"/>
              </a:spcAft>
              <a:buClr>
                <a:schemeClr val="tx2"/>
              </a:buClr>
              <a:buSzTx/>
            </a:pPr>
            <a:r>
              <a:rPr lang="en-US" altLang="en-US" sz="1600">
                <a:solidFill>
                  <a:srgbClr val="646D72"/>
                </a:solidFill>
              </a:rPr>
              <a:t>____________________________________________</a:t>
            </a:r>
          </a:p>
          <a:p>
            <a:pPr>
              <a:spcBef>
                <a:spcPct val="0"/>
              </a:spcBef>
              <a:spcAft>
                <a:spcPts val="891"/>
              </a:spcAft>
              <a:buClr>
                <a:schemeClr val="tx2"/>
              </a:buClr>
              <a:buSzTx/>
            </a:pPr>
            <a:endParaRPr lang="en-US" altLang="en-US" sz="1600">
              <a:solidFill>
                <a:srgbClr val="646D72"/>
              </a:solidFill>
            </a:endParaRPr>
          </a:p>
        </p:txBody>
      </p:sp>
      <p:sp>
        <p:nvSpPr>
          <p:cNvPr id="2" name="Title 1"/>
          <p:cNvSpPr>
            <a:spLocks noGrp="1"/>
          </p:cNvSpPr>
          <p:nvPr>
            <p:ph type="title"/>
          </p:nvPr>
        </p:nvSpPr>
        <p:spPr>
          <a:xfrm>
            <a:off x="752475" y="1012380"/>
            <a:ext cx="4114800" cy="276999"/>
          </a:xfrm>
        </p:spPr>
        <p:txBody>
          <a:bodyPr/>
          <a:lstStyle/>
          <a:p>
            <a:r>
              <a:rPr lang="en-US" dirty="0"/>
              <a:t>Definition and Sources</a:t>
            </a:r>
          </a:p>
        </p:txBody>
      </p:sp>
      <p:sp>
        <p:nvSpPr>
          <p:cNvPr id="3" name="Footer Placeholder 2"/>
          <p:cNvSpPr>
            <a:spLocks noGrp="1"/>
          </p:cNvSpPr>
          <p:nvPr>
            <p:ph type="ftr" sz="quarter" idx="3"/>
          </p:nvPr>
        </p:nvSpPr>
        <p:spPr/>
        <p:txBody>
          <a:bodyPr/>
          <a:lstStyle/>
          <a:p>
            <a:r>
              <a:rPr lang="en-US" dirty="0"/>
              <a:t>Do not reproduce, transmit or modify the content set forth herein in any form or by any means without written permission of UnitedHealthcare. © 2020 United HealthCare Services, Inc. All rights reserved.</a:t>
            </a:r>
          </a:p>
        </p:txBody>
      </p:sp>
    </p:spTree>
    <p:extLst>
      <p:ext uri="{BB962C8B-B14F-4D97-AF65-F5344CB8AC3E}">
        <p14:creationId xmlns:p14="http://schemas.microsoft.com/office/powerpoint/2010/main" val="20070521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pPr eaLnBrk="1" hangingPunct="1"/>
            <a:r>
              <a:rPr lang="en-US" altLang="en-US"/>
              <a:t>Physical Reactions</a:t>
            </a:r>
          </a:p>
        </p:txBody>
      </p:sp>
      <p:sp>
        <p:nvSpPr>
          <p:cNvPr id="15363" name="Text Placeholder 5"/>
          <p:cNvSpPr txBox="1">
            <a:spLocks/>
          </p:cNvSpPr>
          <p:nvPr/>
        </p:nvSpPr>
        <p:spPr bwMode="auto">
          <a:xfrm>
            <a:off x="460376" y="1970088"/>
            <a:ext cx="6820852" cy="2335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t">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lvl="1"/>
            <a:r>
              <a:rPr lang="en-US" altLang="en-US" dirty="0"/>
              <a:t>Difficulty breathing</a:t>
            </a:r>
            <a:r>
              <a:rPr lang="en-US" altLang="en-US" dirty="0">
                <a:cs typeface="Arial"/>
              </a:rPr>
              <a:t>.</a:t>
            </a:r>
            <a:endParaRPr lang="en-US" altLang="en-US" dirty="0"/>
          </a:p>
          <a:p>
            <a:pPr lvl="1"/>
            <a:r>
              <a:rPr lang="en-US" altLang="en-US" dirty="0"/>
              <a:t>Excessive sweating</a:t>
            </a:r>
            <a:r>
              <a:rPr lang="en-US" altLang="en-US" dirty="0">
                <a:cs typeface="Arial"/>
              </a:rPr>
              <a:t>.</a:t>
            </a:r>
          </a:p>
          <a:p>
            <a:pPr lvl="1"/>
            <a:r>
              <a:rPr lang="en-US" altLang="en-US" dirty="0"/>
              <a:t>Fatigue</a:t>
            </a:r>
            <a:r>
              <a:rPr lang="en-US" altLang="en-US" dirty="0">
                <a:cs typeface="Arial"/>
              </a:rPr>
              <a:t>.</a:t>
            </a:r>
          </a:p>
          <a:p>
            <a:pPr lvl="1"/>
            <a:r>
              <a:rPr lang="en-US" altLang="en-US" dirty="0"/>
              <a:t>Heart pounding</a:t>
            </a:r>
            <a:r>
              <a:rPr lang="en-US" altLang="en-US" dirty="0">
                <a:cs typeface="Arial"/>
              </a:rPr>
              <a:t>.</a:t>
            </a:r>
          </a:p>
          <a:p>
            <a:pPr lvl="1"/>
            <a:r>
              <a:rPr lang="en-US" altLang="en-US" dirty="0"/>
              <a:t>Muscle aches/headaches</a:t>
            </a:r>
            <a:r>
              <a:rPr lang="en-US" altLang="en-US" dirty="0">
                <a:cs typeface="Arial"/>
              </a:rPr>
              <a:t>.</a:t>
            </a:r>
          </a:p>
          <a:p>
            <a:pPr lvl="1"/>
            <a:r>
              <a:rPr lang="en-US" altLang="en-US" dirty="0"/>
              <a:t>Nervous habits</a:t>
            </a:r>
            <a:r>
              <a:rPr lang="en-US" altLang="en-US" dirty="0">
                <a:cs typeface="Arial"/>
              </a:rPr>
              <a:t>.</a:t>
            </a:r>
          </a:p>
          <a:p>
            <a:endParaRPr lang="en-US" altLang="en-US" dirty="0"/>
          </a:p>
        </p:txBody>
      </p:sp>
      <p:sp>
        <p:nvSpPr>
          <p:cNvPr id="15364" name="Text Placeholder 10"/>
          <p:cNvSpPr txBox="1">
            <a:spLocks/>
          </p:cNvSpPr>
          <p:nvPr/>
        </p:nvSpPr>
        <p:spPr bwMode="auto">
          <a:xfrm>
            <a:off x="460375" y="4741070"/>
            <a:ext cx="1748790" cy="1810861"/>
          </a:xfrm>
          <a:prstGeom prst="rect">
            <a:avLst/>
          </a:prstGeom>
          <a:solidFill>
            <a:schemeClr val="tx2"/>
          </a:solidFill>
          <a:ln w="9525">
            <a:solidFill>
              <a:schemeClr val="bg2"/>
            </a:solidFill>
            <a:miter lim="800000"/>
            <a:headEnd/>
            <a:tailEnd/>
          </a:ln>
        </p:spPr>
        <p:txBody>
          <a:bodyPr lIns="101882" tIns="101882" rIns="101882" bIns="101882"/>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669"/>
              </a:spcAft>
              <a:buClr>
                <a:schemeClr val="tx2"/>
              </a:buClr>
              <a:buSzTx/>
            </a:pPr>
            <a:r>
              <a:rPr lang="en-US" altLang="en-US" sz="1800" b="1" dirty="0">
                <a:solidFill>
                  <a:schemeClr val="bg1"/>
                </a:solidFill>
              </a:rPr>
              <a:t>How does stress impact you physically?</a:t>
            </a:r>
          </a:p>
        </p:txBody>
      </p:sp>
      <p:sp>
        <p:nvSpPr>
          <p:cNvPr id="15365" name="Text Placeholder 12"/>
          <p:cNvSpPr txBox="1">
            <a:spLocks/>
          </p:cNvSpPr>
          <p:nvPr/>
        </p:nvSpPr>
        <p:spPr bwMode="auto">
          <a:xfrm>
            <a:off x="2281133" y="4755039"/>
            <a:ext cx="5000096" cy="3281203"/>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101882" tIns="611295" rIns="101882" bIns="132447"/>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a:spcBef>
                <a:spcPct val="0"/>
              </a:spcBef>
              <a:spcAft>
                <a:spcPts val="4234"/>
              </a:spcAft>
              <a:buClr>
                <a:schemeClr val="tx2"/>
              </a:buClr>
              <a:buSzTx/>
            </a:pPr>
            <a:r>
              <a:rPr lang="en-US" altLang="en-US" sz="1600" dirty="0">
                <a:solidFill>
                  <a:srgbClr val="646D72"/>
                </a:solidFill>
              </a:rPr>
              <a:t>1. ________________________________________</a:t>
            </a:r>
          </a:p>
          <a:p>
            <a:pPr algn="ctr">
              <a:spcBef>
                <a:spcPct val="0"/>
              </a:spcBef>
              <a:spcAft>
                <a:spcPts val="4234"/>
              </a:spcAft>
              <a:buClr>
                <a:schemeClr val="tx2"/>
              </a:buClr>
              <a:buSzTx/>
            </a:pPr>
            <a:r>
              <a:rPr lang="en-US" altLang="en-US" sz="1600" dirty="0">
                <a:solidFill>
                  <a:srgbClr val="646D72"/>
                </a:solidFill>
              </a:rPr>
              <a:t>2. ________________________________________</a:t>
            </a:r>
          </a:p>
          <a:p>
            <a:pPr algn="ctr">
              <a:spcBef>
                <a:spcPct val="0"/>
              </a:spcBef>
              <a:spcAft>
                <a:spcPts val="4234"/>
              </a:spcAft>
              <a:buClr>
                <a:schemeClr val="tx2"/>
              </a:buClr>
              <a:buSzTx/>
            </a:pPr>
            <a:r>
              <a:rPr lang="en-US" altLang="en-US" sz="1600" dirty="0">
                <a:solidFill>
                  <a:srgbClr val="646D72"/>
                </a:solidFill>
              </a:rPr>
              <a:t>3. ________________________________________</a:t>
            </a:r>
          </a:p>
          <a:p>
            <a:pPr algn="ctr">
              <a:spcBef>
                <a:spcPct val="0"/>
              </a:spcBef>
              <a:spcAft>
                <a:spcPts val="891"/>
              </a:spcAft>
              <a:buClr>
                <a:schemeClr val="tx2"/>
              </a:buClr>
              <a:buSzTx/>
            </a:pPr>
            <a:endParaRPr lang="en-US" altLang="en-US" sz="1600" dirty="0">
              <a:solidFill>
                <a:srgbClr val="646D72"/>
              </a:solidFill>
            </a:endParaRPr>
          </a:p>
        </p:txBody>
      </p:sp>
      <p:sp>
        <p:nvSpPr>
          <p:cNvPr id="2" name="Footer Placeholder 1"/>
          <p:cNvSpPr>
            <a:spLocks noGrp="1"/>
          </p:cNvSpPr>
          <p:nvPr>
            <p:ph type="ftr" sz="quarter" idx="3"/>
          </p:nvPr>
        </p:nvSpPr>
        <p:spPr/>
        <p:txBody>
          <a:bodyPr/>
          <a:lstStyle/>
          <a:p>
            <a:r>
              <a:rPr lang="en-US" dirty="0"/>
              <a:t>Do not reproduce, transmit or modify the content set forth herein in any form or by any means without written permission of UnitedHealthcare. © 2020 United HealthCare Services, Inc. All rights reserved.</a:t>
            </a:r>
          </a:p>
        </p:txBody>
      </p:sp>
    </p:spTree>
    <p:extLst>
      <p:ext uri="{BB962C8B-B14F-4D97-AF65-F5344CB8AC3E}">
        <p14:creationId xmlns:p14="http://schemas.microsoft.com/office/powerpoint/2010/main" val="10651731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7"/>
          <p:cNvSpPr>
            <a:spLocks noGrp="1"/>
          </p:cNvSpPr>
          <p:nvPr>
            <p:ph type="title"/>
          </p:nvPr>
        </p:nvSpPr>
        <p:spPr/>
        <p:txBody>
          <a:bodyPr/>
          <a:lstStyle/>
          <a:p>
            <a:pPr eaLnBrk="1" hangingPunct="1"/>
            <a:r>
              <a:rPr lang="en-US" altLang="en-US"/>
              <a:t>Emotional Reactions</a:t>
            </a:r>
          </a:p>
        </p:txBody>
      </p:sp>
      <p:sp>
        <p:nvSpPr>
          <p:cNvPr id="17411" name="Text Placeholder 5"/>
          <p:cNvSpPr txBox="1">
            <a:spLocks/>
          </p:cNvSpPr>
          <p:nvPr/>
        </p:nvSpPr>
        <p:spPr bwMode="auto">
          <a:xfrm>
            <a:off x="460375" y="1970088"/>
            <a:ext cx="6864033" cy="1926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t">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lvl="1"/>
            <a:r>
              <a:rPr lang="en-US" altLang="en-US" dirty="0"/>
              <a:t>Being forgetful and distracted</a:t>
            </a:r>
            <a:r>
              <a:rPr lang="en-US" altLang="en-US" dirty="0">
                <a:cs typeface="Arial"/>
              </a:rPr>
              <a:t>.</a:t>
            </a:r>
            <a:endParaRPr lang="en-US" altLang="en-US" dirty="0"/>
          </a:p>
          <a:p>
            <a:pPr lvl="1"/>
            <a:r>
              <a:rPr lang="en-US" altLang="en-US" dirty="0"/>
              <a:t>Difficulty concentrating</a:t>
            </a:r>
            <a:r>
              <a:rPr lang="en-US" altLang="en-US" dirty="0">
                <a:cs typeface="Arial"/>
              </a:rPr>
              <a:t>.</a:t>
            </a:r>
          </a:p>
          <a:p>
            <a:pPr lvl="1"/>
            <a:r>
              <a:rPr lang="en-US" altLang="en-US" dirty="0"/>
              <a:t>Getting angry easily</a:t>
            </a:r>
            <a:r>
              <a:rPr lang="en-US" altLang="en-US" dirty="0">
                <a:cs typeface="Arial"/>
              </a:rPr>
              <a:t>.</a:t>
            </a:r>
          </a:p>
          <a:p>
            <a:pPr lvl="1"/>
            <a:r>
              <a:rPr lang="en-US" altLang="en-US" dirty="0"/>
              <a:t>Fear and anxiety</a:t>
            </a:r>
            <a:r>
              <a:rPr lang="en-US" altLang="en-US" dirty="0">
                <a:cs typeface="Arial"/>
              </a:rPr>
              <a:t>.</a:t>
            </a:r>
          </a:p>
          <a:p>
            <a:pPr lvl="1"/>
            <a:r>
              <a:rPr lang="en-US" altLang="en-US" dirty="0"/>
              <a:t>Feeling fragile, crying</a:t>
            </a:r>
            <a:r>
              <a:rPr lang="en-US" altLang="en-US" dirty="0">
                <a:cs typeface="Arial"/>
              </a:rPr>
              <a:t>.</a:t>
            </a:r>
          </a:p>
          <a:p>
            <a:pPr lvl="1"/>
            <a:r>
              <a:rPr lang="en-US" altLang="en-US" dirty="0"/>
              <a:t>Feeling tired</a:t>
            </a:r>
            <a:r>
              <a:rPr lang="en-US" altLang="en-US" dirty="0">
                <a:cs typeface="Arial"/>
              </a:rPr>
              <a:t>.</a:t>
            </a:r>
          </a:p>
        </p:txBody>
      </p:sp>
      <p:sp>
        <p:nvSpPr>
          <p:cNvPr id="17412" name="Text Placeholder 10"/>
          <p:cNvSpPr txBox="1">
            <a:spLocks/>
          </p:cNvSpPr>
          <p:nvPr/>
        </p:nvSpPr>
        <p:spPr bwMode="auto">
          <a:xfrm>
            <a:off x="460375" y="4720115"/>
            <a:ext cx="1856740" cy="1810861"/>
          </a:xfrm>
          <a:prstGeom prst="rect">
            <a:avLst/>
          </a:prstGeom>
          <a:solidFill>
            <a:schemeClr val="tx2"/>
          </a:solidFill>
          <a:ln w="9525">
            <a:solidFill>
              <a:schemeClr val="bg2"/>
            </a:solidFill>
            <a:miter lim="800000"/>
            <a:headEnd/>
            <a:tailEnd/>
          </a:ln>
        </p:spPr>
        <p:txBody>
          <a:bodyPr lIns="101882" tIns="101882" rIns="101882" bIns="101882"/>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669"/>
              </a:spcAft>
              <a:buClr>
                <a:schemeClr val="tx2"/>
              </a:buClr>
              <a:buSzTx/>
            </a:pPr>
            <a:r>
              <a:rPr lang="en-US" altLang="en-US" b="1">
                <a:solidFill>
                  <a:schemeClr val="bg1"/>
                </a:solidFill>
              </a:rPr>
              <a:t>How does stress impact you emotionally?</a:t>
            </a:r>
          </a:p>
        </p:txBody>
      </p:sp>
      <p:sp>
        <p:nvSpPr>
          <p:cNvPr id="17413" name="Text Placeholder 12"/>
          <p:cNvSpPr txBox="1">
            <a:spLocks/>
          </p:cNvSpPr>
          <p:nvPr/>
        </p:nvSpPr>
        <p:spPr bwMode="auto">
          <a:xfrm>
            <a:off x="2381885" y="4734084"/>
            <a:ext cx="4930140" cy="3281203"/>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101882" tIns="611295" rIns="101882" bIns="132447"/>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a:spcBef>
                <a:spcPct val="0"/>
              </a:spcBef>
              <a:spcAft>
                <a:spcPts val="4234"/>
              </a:spcAft>
              <a:buClr>
                <a:schemeClr val="tx2"/>
              </a:buClr>
              <a:buSzTx/>
            </a:pPr>
            <a:r>
              <a:rPr lang="en-US" altLang="en-US" sz="1600" dirty="0">
                <a:solidFill>
                  <a:srgbClr val="646D72"/>
                </a:solidFill>
              </a:rPr>
              <a:t>1. _______________________________________</a:t>
            </a:r>
          </a:p>
          <a:p>
            <a:pPr algn="ctr">
              <a:spcBef>
                <a:spcPct val="0"/>
              </a:spcBef>
              <a:spcAft>
                <a:spcPts val="4234"/>
              </a:spcAft>
              <a:buClr>
                <a:schemeClr val="tx2"/>
              </a:buClr>
              <a:buSzTx/>
            </a:pPr>
            <a:r>
              <a:rPr lang="en-US" altLang="en-US" sz="1600" dirty="0">
                <a:solidFill>
                  <a:srgbClr val="646D72"/>
                </a:solidFill>
              </a:rPr>
              <a:t>2. _______________________________________</a:t>
            </a:r>
          </a:p>
          <a:p>
            <a:pPr algn="ctr">
              <a:spcBef>
                <a:spcPct val="0"/>
              </a:spcBef>
              <a:spcAft>
                <a:spcPts val="4234"/>
              </a:spcAft>
              <a:buClr>
                <a:schemeClr val="tx2"/>
              </a:buClr>
              <a:buSzTx/>
            </a:pPr>
            <a:r>
              <a:rPr lang="en-US" altLang="en-US" sz="1600" dirty="0">
                <a:solidFill>
                  <a:srgbClr val="646D72"/>
                </a:solidFill>
              </a:rPr>
              <a:t>3. _______________________________________</a:t>
            </a:r>
          </a:p>
          <a:p>
            <a:pPr algn="ctr">
              <a:spcBef>
                <a:spcPct val="0"/>
              </a:spcBef>
              <a:spcAft>
                <a:spcPts val="891"/>
              </a:spcAft>
              <a:buClr>
                <a:schemeClr val="tx2"/>
              </a:buClr>
              <a:buSzTx/>
            </a:pPr>
            <a:endParaRPr lang="en-US" altLang="en-US" sz="1600" dirty="0">
              <a:solidFill>
                <a:srgbClr val="646D72"/>
              </a:solidFill>
            </a:endParaRPr>
          </a:p>
        </p:txBody>
      </p:sp>
      <p:sp>
        <p:nvSpPr>
          <p:cNvPr id="2" name="Footer Placeholder 1"/>
          <p:cNvSpPr>
            <a:spLocks noGrp="1"/>
          </p:cNvSpPr>
          <p:nvPr>
            <p:ph type="ftr" sz="quarter" idx="3"/>
          </p:nvPr>
        </p:nvSpPr>
        <p:spPr/>
        <p:txBody>
          <a:bodyPr/>
          <a:lstStyle/>
          <a:p>
            <a:r>
              <a:rPr lang="en-US" dirty="0"/>
              <a:t>Do not reproduce, transmit or modify the content set forth herein in any form or by any means without written permission of UnitedHealthcare. © 2020 United HealthCare Services, Inc. All rights reserved.</a:t>
            </a:r>
          </a:p>
        </p:txBody>
      </p:sp>
    </p:spTree>
    <p:extLst>
      <p:ext uri="{BB962C8B-B14F-4D97-AF65-F5344CB8AC3E}">
        <p14:creationId xmlns:p14="http://schemas.microsoft.com/office/powerpoint/2010/main" val="28300832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9"/>
          <p:cNvSpPr>
            <a:spLocks noGrp="1"/>
          </p:cNvSpPr>
          <p:nvPr>
            <p:ph type="title"/>
          </p:nvPr>
        </p:nvSpPr>
        <p:spPr/>
        <p:txBody>
          <a:bodyPr/>
          <a:lstStyle/>
          <a:p>
            <a:pPr eaLnBrk="1" hangingPunct="1"/>
            <a:r>
              <a:rPr lang="en-US" altLang="en-US"/>
              <a:t>Behavioral Reactions</a:t>
            </a:r>
          </a:p>
        </p:txBody>
      </p:sp>
      <p:sp>
        <p:nvSpPr>
          <p:cNvPr id="19459" name="Text Placeholder 5"/>
          <p:cNvSpPr txBox="1">
            <a:spLocks/>
          </p:cNvSpPr>
          <p:nvPr/>
        </p:nvSpPr>
        <p:spPr bwMode="auto">
          <a:xfrm>
            <a:off x="460376" y="1970088"/>
            <a:ext cx="6851649" cy="15901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t">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lvl="1"/>
            <a:r>
              <a:rPr lang="en-US" altLang="en-US" dirty="0"/>
              <a:t>Avoiding family and friends</a:t>
            </a:r>
            <a:r>
              <a:rPr lang="en-US" altLang="en-US" dirty="0">
                <a:cs typeface="Arial"/>
              </a:rPr>
              <a:t>.</a:t>
            </a:r>
            <a:endParaRPr lang="en-US" altLang="en-US" dirty="0"/>
          </a:p>
          <a:p>
            <a:pPr lvl="1"/>
            <a:r>
              <a:rPr lang="en-US" altLang="en-US" dirty="0"/>
              <a:t>Easily agitated</a:t>
            </a:r>
            <a:r>
              <a:rPr lang="en-US" altLang="en-US" dirty="0">
                <a:cs typeface="Arial"/>
              </a:rPr>
              <a:t>.</a:t>
            </a:r>
          </a:p>
          <a:p>
            <a:pPr lvl="1"/>
            <a:r>
              <a:rPr lang="en-US" altLang="en-US" dirty="0"/>
              <a:t>Feeling irritable</a:t>
            </a:r>
            <a:r>
              <a:rPr lang="en-US" altLang="en-US" dirty="0">
                <a:cs typeface="Arial"/>
              </a:rPr>
              <a:t>.</a:t>
            </a:r>
          </a:p>
          <a:p>
            <a:pPr lvl="1"/>
            <a:r>
              <a:rPr lang="en-US" altLang="en-US" dirty="0"/>
              <a:t>Lashing out</a:t>
            </a:r>
            <a:r>
              <a:rPr lang="en-US" altLang="en-US" dirty="0">
                <a:cs typeface="Arial"/>
              </a:rPr>
              <a:t>.</a:t>
            </a:r>
          </a:p>
          <a:p>
            <a:pPr lvl="1"/>
            <a:r>
              <a:rPr lang="en-US" altLang="en-US" dirty="0"/>
              <a:t>Turning to cigarettes, alcohol and drugs</a:t>
            </a:r>
            <a:r>
              <a:rPr lang="en-US" altLang="en-US" dirty="0">
                <a:cs typeface="Arial"/>
              </a:rPr>
              <a:t>.</a:t>
            </a:r>
          </a:p>
        </p:txBody>
      </p:sp>
      <p:sp>
        <p:nvSpPr>
          <p:cNvPr id="19460" name="Text Placeholder 10"/>
          <p:cNvSpPr txBox="1">
            <a:spLocks/>
          </p:cNvSpPr>
          <p:nvPr/>
        </p:nvSpPr>
        <p:spPr bwMode="auto">
          <a:xfrm>
            <a:off x="460375" y="4741070"/>
            <a:ext cx="1856740" cy="1810861"/>
          </a:xfrm>
          <a:prstGeom prst="rect">
            <a:avLst/>
          </a:prstGeom>
          <a:solidFill>
            <a:schemeClr val="tx2"/>
          </a:solidFill>
          <a:ln w="9525">
            <a:solidFill>
              <a:schemeClr val="bg2"/>
            </a:solidFill>
            <a:miter lim="800000"/>
            <a:headEnd/>
            <a:tailEnd/>
          </a:ln>
        </p:spPr>
        <p:txBody>
          <a:bodyPr lIns="101882" tIns="101882" rIns="101882" bIns="101882"/>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669"/>
              </a:spcAft>
              <a:buClr>
                <a:schemeClr val="tx2"/>
              </a:buClr>
              <a:buSzTx/>
            </a:pPr>
            <a:r>
              <a:rPr lang="en-US" altLang="en-US" b="1">
                <a:solidFill>
                  <a:schemeClr val="bg1"/>
                </a:solidFill>
              </a:rPr>
              <a:t>How does stress impact your behavior?</a:t>
            </a:r>
          </a:p>
        </p:txBody>
      </p:sp>
      <p:sp>
        <p:nvSpPr>
          <p:cNvPr id="19461" name="Text Placeholder 12"/>
          <p:cNvSpPr txBox="1">
            <a:spLocks/>
          </p:cNvSpPr>
          <p:nvPr/>
        </p:nvSpPr>
        <p:spPr bwMode="auto">
          <a:xfrm>
            <a:off x="2381885" y="4755039"/>
            <a:ext cx="4930140" cy="3281203"/>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101882" tIns="611295" rIns="101882" bIns="132447"/>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a:spcBef>
                <a:spcPct val="0"/>
              </a:spcBef>
              <a:spcAft>
                <a:spcPts val="4234"/>
              </a:spcAft>
              <a:buClr>
                <a:schemeClr val="tx2"/>
              </a:buClr>
              <a:buSzTx/>
            </a:pPr>
            <a:r>
              <a:rPr lang="en-US" altLang="en-US" sz="1600" dirty="0">
                <a:solidFill>
                  <a:srgbClr val="646D72"/>
                </a:solidFill>
              </a:rPr>
              <a:t>1. _______________________________________</a:t>
            </a:r>
          </a:p>
          <a:p>
            <a:pPr algn="ctr">
              <a:spcBef>
                <a:spcPct val="0"/>
              </a:spcBef>
              <a:spcAft>
                <a:spcPts val="4234"/>
              </a:spcAft>
              <a:buClr>
                <a:schemeClr val="tx2"/>
              </a:buClr>
              <a:buSzTx/>
            </a:pPr>
            <a:r>
              <a:rPr lang="en-US" altLang="en-US" sz="1600" dirty="0">
                <a:solidFill>
                  <a:srgbClr val="646D72"/>
                </a:solidFill>
              </a:rPr>
              <a:t>2. _______________________________________</a:t>
            </a:r>
          </a:p>
          <a:p>
            <a:pPr algn="ctr">
              <a:spcBef>
                <a:spcPct val="0"/>
              </a:spcBef>
              <a:spcAft>
                <a:spcPts val="4234"/>
              </a:spcAft>
              <a:buClr>
                <a:schemeClr val="tx2"/>
              </a:buClr>
              <a:buSzTx/>
            </a:pPr>
            <a:r>
              <a:rPr lang="en-US" altLang="en-US" sz="1600" dirty="0">
                <a:solidFill>
                  <a:srgbClr val="646D72"/>
                </a:solidFill>
              </a:rPr>
              <a:t>3. _______________________________________</a:t>
            </a:r>
          </a:p>
          <a:p>
            <a:pPr algn="ctr">
              <a:spcBef>
                <a:spcPct val="0"/>
              </a:spcBef>
              <a:spcAft>
                <a:spcPts val="891"/>
              </a:spcAft>
              <a:buClr>
                <a:schemeClr val="tx2"/>
              </a:buClr>
              <a:buSzTx/>
            </a:pPr>
            <a:endParaRPr lang="en-US" altLang="en-US" sz="1600" dirty="0">
              <a:solidFill>
                <a:srgbClr val="646D72"/>
              </a:solidFill>
            </a:endParaRPr>
          </a:p>
        </p:txBody>
      </p:sp>
      <p:sp>
        <p:nvSpPr>
          <p:cNvPr id="2" name="Footer Placeholder 1"/>
          <p:cNvSpPr>
            <a:spLocks noGrp="1"/>
          </p:cNvSpPr>
          <p:nvPr>
            <p:ph type="ftr" sz="quarter" idx="3"/>
          </p:nvPr>
        </p:nvSpPr>
        <p:spPr/>
        <p:txBody>
          <a:bodyPr/>
          <a:lstStyle/>
          <a:p>
            <a:r>
              <a:rPr lang="en-US" dirty="0"/>
              <a:t>Do not reproduce, transmit or modify the content set forth herein in any form or by any means without written permission of UnitedHealthcare. © 2020 United HealthCare Services, Inc. All rights reserved.</a:t>
            </a:r>
          </a:p>
        </p:txBody>
      </p:sp>
    </p:spTree>
    <p:extLst>
      <p:ext uri="{BB962C8B-B14F-4D97-AF65-F5344CB8AC3E}">
        <p14:creationId xmlns:p14="http://schemas.microsoft.com/office/powerpoint/2010/main" val="14419802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7"/>
          <p:cNvSpPr>
            <a:spLocks noGrp="1"/>
          </p:cNvSpPr>
          <p:nvPr>
            <p:ph type="title"/>
          </p:nvPr>
        </p:nvSpPr>
        <p:spPr/>
        <p:txBody>
          <a:bodyPr/>
          <a:lstStyle/>
          <a:p>
            <a:pPr eaLnBrk="1" hangingPunct="1"/>
            <a:r>
              <a:rPr lang="en-US" altLang="en-US"/>
              <a:t>Stress Response</a:t>
            </a:r>
          </a:p>
        </p:txBody>
      </p:sp>
      <p:sp>
        <p:nvSpPr>
          <p:cNvPr id="21507" name="Text Box 6"/>
          <p:cNvSpPr txBox="1">
            <a:spLocks noChangeArrowheads="1"/>
          </p:cNvSpPr>
          <p:nvPr/>
        </p:nvSpPr>
        <p:spPr bwMode="auto">
          <a:xfrm>
            <a:off x="4026535" y="5195095"/>
            <a:ext cx="208703" cy="3038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01882" tIns="50941" rIns="101882" bIns="50941">
            <a:spAutoFit/>
          </a:bodyP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defTabSz="1018824">
              <a:spcBef>
                <a:spcPct val="0"/>
              </a:spcBef>
              <a:buClrTx/>
              <a:buSzTx/>
            </a:pPr>
            <a:endParaRPr lang="en-US" altLang="en-US" sz="1300">
              <a:solidFill>
                <a:srgbClr val="646D72"/>
              </a:solidFill>
            </a:endParaRPr>
          </a:p>
        </p:txBody>
      </p:sp>
      <p:sp>
        <p:nvSpPr>
          <p:cNvPr id="21508" name="Text Placeholder 10"/>
          <p:cNvSpPr txBox="1">
            <a:spLocks/>
          </p:cNvSpPr>
          <p:nvPr/>
        </p:nvSpPr>
        <p:spPr bwMode="auto">
          <a:xfrm>
            <a:off x="460374" y="5704999"/>
            <a:ext cx="1574483" cy="1809115"/>
          </a:xfrm>
          <a:prstGeom prst="rect">
            <a:avLst/>
          </a:prstGeom>
          <a:solidFill>
            <a:schemeClr val="tx2"/>
          </a:solidFill>
          <a:ln w="9525">
            <a:solidFill>
              <a:schemeClr val="bg2"/>
            </a:solidFill>
            <a:miter lim="800000"/>
            <a:headEnd/>
            <a:tailEnd/>
          </a:ln>
        </p:spPr>
        <p:txBody>
          <a:bodyPr lIns="101882" tIns="101882" rIns="101882" bIns="101882"/>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669"/>
              </a:spcAft>
              <a:buClr>
                <a:schemeClr val="tx2"/>
              </a:buClr>
              <a:buSzTx/>
            </a:pPr>
            <a:r>
              <a:rPr lang="en-US" altLang="en-US" b="1">
                <a:solidFill>
                  <a:schemeClr val="bg1"/>
                </a:solidFill>
              </a:rPr>
              <a:t>Notes:</a:t>
            </a:r>
          </a:p>
        </p:txBody>
      </p:sp>
      <p:sp>
        <p:nvSpPr>
          <p:cNvPr id="21509" name="Text Placeholder 12"/>
          <p:cNvSpPr txBox="1">
            <a:spLocks/>
          </p:cNvSpPr>
          <p:nvPr/>
        </p:nvSpPr>
        <p:spPr bwMode="auto">
          <a:xfrm>
            <a:off x="2106825" y="5718970"/>
            <a:ext cx="5174403" cy="3279458"/>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101882" tIns="101882" rIns="101882" bIns="132447"/>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a:spcBef>
                <a:spcPct val="0"/>
              </a:spcBef>
              <a:spcAft>
                <a:spcPts val="891"/>
              </a:spcAft>
              <a:buClr>
                <a:schemeClr val="tx2"/>
              </a:buClr>
              <a:buSzTx/>
            </a:pPr>
            <a:r>
              <a:rPr lang="en-US" altLang="en-US" sz="1600">
                <a:solidFill>
                  <a:srgbClr val="646D72"/>
                </a:solidFill>
              </a:rPr>
              <a:t>____________________________________________</a:t>
            </a:r>
          </a:p>
          <a:p>
            <a:pPr algn="ctr">
              <a:spcBef>
                <a:spcPct val="0"/>
              </a:spcBef>
              <a:spcAft>
                <a:spcPts val="891"/>
              </a:spcAft>
              <a:buClr>
                <a:schemeClr val="tx2"/>
              </a:buClr>
              <a:buSzTx/>
            </a:pPr>
            <a:r>
              <a:rPr lang="en-US" altLang="en-US" sz="1600">
                <a:solidFill>
                  <a:srgbClr val="646D72"/>
                </a:solidFill>
              </a:rPr>
              <a:t>____________________________________________</a:t>
            </a:r>
          </a:p>
          <a:p>
            <a:pPr algn="ctr">
              <a:spcBef>
                <a:spcPct val="0"/>
              </a:spcBef>
              <a:spcAft>
                <a:spcPts val="891"/>
              </a:spcAft>
              <a:buClr>
                <a:schemeClr val="tx2"/>
              </a:buClr>
              <a:buSzTx/>
            </a:pPr>
            <a:r>
              <a:rPr lang="en-US" altLang="en-US" sz="1600">
                <a:solidFill>
                  <a:srgbClr val="646D72"/>
                </a:solidFill>
              </a:rPr>
              <a:t>____________________________________________</a:t>
            </a:r>
          </a:p>
          <a:p>
            <a:pPr algn="ctr">
              <a:spcBef>
                <a:spcPct val="0"/>
              </a:spcBef>
              <a:spcAft>
                <a:spcPts val="891"/>
              </a:spcAft>
              <a:buClr>
                <a:schemeClr val="tx2"/>
              </a:buClr>
              <a:buSzTx/>
            </a:pPr>
            <a:r>
              <a:rPr lang="en-US" altLang="en-US" sz="1600">
                <a:solidFill>
                  <a:srgbClr val="646D72"/>
                </a:solidFill>
              </a:rPr>
              <a:t>____________________________________________</a:t>
            </a:r>
          </a:p>
          <a:p>
            <a:pPr algn="ctr">
              <a:spcBef>
                <a:spcPct val="0"/>
              </a:spcBef>
              <a:spcAft>
                <a:spcPts val="891"/>
              </a:spcAft>
              <a:buClr>
                <a:schemeClr val="tx2"/>
              </a:buClr>
              <a:buSzTx/>
            </a:pPr>
            <a:r>
              <a:rPr lang="en-US" altLang="en-US" sz="1600">
                <a:solidFill>
                  <a:srgbClr val="646D72"/>
                </a:solidFill>
              </a:rPr>
              <a:t>____________________________________________</a:t>
            </a:r>
          </a:p>
          <a:p>
            <a:pPr algn="ctr">
              <a:spcBef>
                <a:spcPct val="0"/>
              </a:spcBef>
              <a:spcAft>
                <a:spcPts val="891"/>
              </a:spcAft>
              <a:buClr>
                <a:schemeClr val="tx2"/>
              </a:buClr>
              <a:buSzTx/>
            </a:pPr>
            <a:r>
              <a:rPr lang="en-US" altLang="en-US" sz="1600">
                <a:solidFill>
                  <a:srgbClr val="646D72"/>
                </a:solidFill>
              </a:rPr>
              <a:t>____________________________________________</a:t>
            </a:r>
          </a:p>
          <a:p>
            <a:pPr algn="ctr">
              <a:spcBef>
                <a:spcPct val="0"/>
              </a:spcBef>
              <a:spcAft>
                <a:spcPts val="891"/>
              </a:spcAft>
              <a:buClr>
                <a:schemeClr val="tx2"/>
              </a:buClr>
              <a:buSzTx/>
            </a:pPr>
            <a:r>
              <a:rPr lang="en-US" altLang="en-US" sz="1600">
                <a:solidFill>
                  <a:srgbClr val="646D72"/>
                </a:solidFill>
              </a:rPr>
              <a:t>____________________________________________</a:t>
            </a:r>
          </a:p>
          <a:p>
            <a:pPr algn="ctr">
              <a:spcBef>
                <a:spcPct val="0"/>
              </a:spcBef>
              <a:spcAft>
                <a:spcPts val="891"/>
              </a:spcAft>
              <a:buClr>
                <a:schemeClr val="tx2"/>
              </a:buClr>
              <a:buSzTx/>
            </a:pPr>
            <a:r>
              <a:rPr lang="en-US" altLang="en-US" sz="1600">
                <a:solidFill>
                  <a:srgbClr val="646D72"/>
                </a:solidFill>
              </a:rPr>
              <a:t>____________________________________________</a:t>
            </a:r>
          </a:p>
          <a:p>
            <a:pPr algn="ctr">
              <a:spcBef>
                <a:spcPct val="0"/>
              </a:spcBef>
              <a:spcAft>
                <a:spcPts val="891"/>
              </a:spcAft>
              <a:buClr>
                <a:schemeClr val="tx2"/>
              </a:buClr>
              <a:buSzTx/>
            </a:pPr>
            <a:r>
              <a:rPr lang="en-US" altLang="en-US" sz="1600">
                <a:solidFill>
                  <a:srgbClr val="646D72"/>
                </a:solidFill>
              </a:rPr>
              <a:t>____________________________________________</a:t>
            </a:r>
          </a:p>
          <a:p>
            <a:pPr algn="ctr">
              <a:spcBef>
                <a:spcPct val="0"/>
              </a:spcBef>
              <a:spcAft>
                <a:spcPts val="891"/>
              </a:spcAft>
              <a:buClr>
                <a:schemeClr val="tx2"/>
              </a:buClr>
              <a:buSzTx/>
            </a:pPr>
            <a:endParaRPr lang="en-US" altLang="en-US" sz="1600">
              <a:solidFill>
                <a:srgbClr val="646D72"/>
              </a:solidFill>
            </a:endParaRPr>
          </a:p>
        </p:txBody>
      </p:sp>
      <p:sp>
        <p:nvSpPr>
          <p:cNvPr id="9" name="Isosceles Triangle 8"/>
          <p:cNvSpPr/>
          <p:nvPr/>
        </p:nvSpPr>
        <p:spPr>
          <a:xfrm>
            <a:off x="2672080" y="2540795"/>
            <a:ext cx="2430040" cy="1791653"/>
          </a:xfrm>
          <a:prstGeom prst="triangle">
            <a:avLst>
              <a:gd name="adj" fmla="val 49574"/>
            </a:avLst>
          </a:prstGeom>
          <a:solidFill>
            <a:schemeClr val="accent1"/>
          </a:solidFill>
          <a:effectLst/>
        </p:spPr>
        <p:style>
          <a:lnRef idx="1">
            <a:schemeClr val="accent1"/>
          </a:lnRef>
          <a:fillRef idx="3">
            <a:schemeClr val="accent1"/>
          </a:fillRef>
          <a:effectRef idx="2">
            <a:schemeClr val="accent1"/>
          </a:effectRef>
          <a:fontRef idx="minor">
            <a:schemeClr val="lt1"/>
          </a:fontRef>
        </p:style>
        <p:txBody>
          <a:bodyPr lIns="101882" tIns="50941" rIns="101882" bIns="50941" anchor="ctr"/>
          <a:lstStyle/>
          <a:p>
            <a:pPr algn="ctr" eaLnBrk="1" hangingPunct="1">
              <a:defRPr/>
            </a:pPr>
            <a:endParaRPr lang="en-US" dirty="0"/>
          </a:p>
        </p:txBody>
      </p:sp>
      <p:sp>
        <p:nvSpPr>
          <p:cNvPr id="21511" name="TextBox 9"/>
          <p:cNvSpPr txBox="1">
            <a:spLocks noChangeArrowheads="1"/>
          </p:cNvSpPr>
          <p:nvPr/>
        </p:nvSpPr>
        <p:spPr bwMode="auto">
          <a:xfrm>
            <a:off x="2455864" y="1970088"/>
            <a:ext cx="2860675"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a:r>
              <a:rPr lang="en-US" altLang="en-US" b="1" dirty="0"/>
              <a:t>Situation</a:t>
            </a:r>
            <a:br>
              <a:rPr lang="en-US" altLang="en-US" b="1" dirty="0"/>
            </a:br>
            <a:r>
              <a:rPr lang="en-US" altLang="en-US" b="1" dirty="0"/>
              <a:t>(Circumstances or Persons)</a:t>
            </a:r>
          </a:p>
        </p:txBody>
      </p:sp>
      <p:sp>
        <p:nvSpPr>
          <p:cNvPr id="21512" name="TextBox 10"/>
          <p:cNvSpPr txBox="1">
            <a:spLocks noChangeArrowheads="1"/>
          </p:cNvSpPr>
          <p:nvPr/>
        </p:nvSpPr>
        <p:spPr bwMode="auto">
          <a:xfrm>
            <a:off x="1223434" y="4466907"/>
            <a:ext cx="2401888"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a:r>
              <a:rPr lang="en-US" altLang="en-US" b="1" dirty="0"/>
              <a:t>Thoughts</a:t>
            </a:r>
            <a:br>
              <a:rPr lang="en-US" altLang="en-US" b="1" dirty="0"/>
            </a:br>
            <a:r>
              <a:rPr lang="en-US" altLang="en-US" b="1" dirty="0"/>
              <a:t>(Beliefs or Expectations)</a:t>
            </a:r>
          </a:p>
        </p:txBody>
      </p:sp>
      <p:sp>
        <p:nvSpPr>
          <p:cNvPr id="21513" name="TextBox 11"/>
          <p:cNvSpPr txBox="1">
            <a:spLocks noChangeArrowheads="1"/>
          </p:cNvSpPr>
          <p:nvPr/>
        </p:nvSpPr>
        <p:spPr bwMode="auto">
          <a:xfrm>
            <a:off x="4328796" y="4466907"/>
            <a:ext cx="2164398"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a:r>
              <a:rPr lang="en-US" altLang="en-US" b="1" dirty="0"/>
              <a:t>Response</a:t>
            </a:r>
            <a:br>
              <a:rPr lang="en-US" altLang="en-US" b="1" dirty="0"/>
            </a:br>
            <a:r>
              <a:rPr lang="en-US" altLang="en-US" b="1" dirty="0"/>
              <a:t>(Actions or Feelings)</a:t>
            </a:r>
          </a:p>
        </p:txBody>
      </p:sp>
      <p:sp>
        <p:nvSpPr>
          <p:cNvPr id="2" name="Footer Placeholder 1"/>
          <p:cNvSpPr>
            <a:spLocks noGrp="1"/>
          </p:cNvSpPr>
          <p:nvPr>
            <p:ph type="ftr" sz="quarter" idx="3"/>
          </p:nvPr>
        </p:nvSpPr>
        <p:spPr/>
        <p:txBody>
          <a:bodyPr/>
          <a:lstStyle/>
          <a:p>
            <a:r>
              <a:rPr lang="en-US" dirty="0"/>
              <a:t>Do not reproduce, transmit or modify the content set forth herein in any form or by any means without written permission of UnitedHealthcare. © 2020 United HealthCare Services, Inc. All rights reserved.</a:t>
            </a:r>
          </a:p>
        </p:txBody>
      </p:sp>
    </p:spTree>
    <p:extLst>
      <p:ext uri="{BB962C8B-B14F-4D97-AF65-F5344CB8AC3E}">
        <p14:creationId xmlns:p14="http://schemas.microsoft.com/office/powerpoint/2010/main" val="12335091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 Box 6"/>
          <p:cNvSpPr txBox="1">
            <a:spLocks noChangeArrowheads="1"/>
          </p:cNvSpPr>
          <p:nvPr/>
        </p:nvSpPr>
        <p:spPr bwMode="auto">
          <a:xfrm>
            <a:off x="4026535" y="4917440"/>
            <a:ext cx="208703" cy="302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01882" tIns="50941" rIns="101882" bIns="50941">
            <a:spAutoFit/>
          </a:bodyP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defTabSz="1018824">
              <a:spcBef>
                <a:spcPct val="0"/>
              </a:spcBef>
              <a:buClrTx/>
              <a:buSzTx/>
            </a:pPr>
            <a:endParaRPr lang="en-US" altLang="en-US" sz="1300">
              <a:solidFill>
                <a:srgbClr val="646D72"/>
              </a:solidFill>
            </a:endParaRPr>
          </a:p>
        </p:txBody>
      </p:sp>
      <p:sp>
        <p:nvSpPr>
          <p:cNvPr id="23555" name="Text Placeholder 5"/>
          <p:cNvSpPr txBox="1">
            <a:spLocks/>
          </p:cNvSpPr>
          <p:nvPr/>
        </p:nvSpPr>
        <p:spPr bwMode="auto">
          <a:xfrm>
            <a:off x="460374" y="1970088"/>
            <a:ext cx="6851651" cy="64398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dirty="0"/>
              <a:t>What have you done to change various stressful times? Use specific examples. Was it successful?</a:t>
            </a:r>
          </a:p>
          <a:p>
            <a:endParaRPr lang="en-US" altLang="en-US" dirty="0"/>
          </a:p>
          <a:p>
            <a:endParaRPr lang="en-US" altLang="en-US" dirty="0"/>
          </a:p>
          <a:p>
            <a:pPr lvl="1"/>
            <a:r>
              <a:rPr lang="en-US" altLang="en-US" dirty="0"/>
              <a:t>Change the situation: </a:t>
            </a:r>
          </a:p>
          <a:p>
            <a:endParaRPr lang="en-US" altLang="en-US" dirty="0"/>
          </a:p>
          <a:p>
            <a:endParaRPr lang="en-US" altLang="en-US" dirty="0"/>
          </a:p>
          <a:p>
            <a:endParaRPr lang="en-US" altLang="en-US" dirty="0"/>
          </a:p>
          <a:p>
            <a:endParaRPr lang="en-US" altLang="en-US" dirty="0"/>
          </a:p>
          <a:p>
            <a:endParaRPr lang="en-US" altLang="en-US" dirty="0"/>
          </a:p>
          <a:p>
            <a:endParaRPr lang="en-US" altLang="en-US" dirty="0"/>
          </a:p>
          <a:p>
            <a:pPr lvl="1"/>
            <a:r>
              <a:rPr lang="en-US" altLang="en-US" dirty="0"/>
              <a:t>Change your thinking: </a:t>
            </a:r>
          </a:p>
          <a:p>
            <a:endParaRPr lang="en-US" altLang="en-US" dirty="0"/>
          </a:p>
          <a:p>
            <a:endParaRPr lang="en-US" altLang="en-US" dirty="0"/>
          </a:p>
          <a:p>
            <a:endParaRPr lang="en-US" altLang="en-US" dirty="0"/>
          </a:p>
          <a:p>
            <a:endParaRPr lang="en-US" altLang="en-US" dirty="0"/>
          </a:p>
          <a:p>
            <a:endParaRPr lang="en-US" altLang="en-US" dirty="0"/>
          </a:p>
          <a:p>
            <a:endParaRPr lang="en-US" altLang="en-US" dirty="0"/>
          </a:p>
          <a:p>
            <a:pPr lvl="1"/>
            <a:r>
              <a:rPr lang="en-US" altLang="en-US" dirty="0"/>
              <a:t>Change your response:</a:t>
            </a:r>
          </a:p>
        </p:txBody>
      </p:sp>
      <p:sp>
        <p:nvSpPr>
          <p:cNvPr id="2" name="Title 1"/>
          <p:cNvSpPr>
            <a:spLocks noGrp="1"/>
          </p:cNvSpPr>
          <p:nvPr>
            <p:ph type="title"/>
          </p:nvPr>
        </p:nvSpPr>
        <p:spPr>
          <a:xfrm>
            <a:off x="752475" y="1012380"/>
            <a:ext cx="4114800" cy="276999"/>
          </a:xfrm>
        </p:spPr>
        <p:txBody>
          <a:bodyPr/>
          <a:lstStyle/>
          <a:p>
            <a:r>
              <a:rPr lang="en-US" dirty="0"/>
              <a:t>A Change Would Do You Good</a:t>
            </a:r>
          </a:p>
        </p:txBody>
      </p:sp>
      <p:sp>
        <p:nvSpPr>
          <p:cNvPr id="3" name="Footer Placeholder 2"/>
          <p:cNvSpPr>
            <a:spLocks noGrp="1"/>
          </p:cNvSpPr>
          <p:nvPr>
            <p:ph type="ftr" sz="quarter" idx="3"/>
          </p:nvPr>
        </p:nvSpPr>
        <p:spPr/>
        <p:txBody>
          <a:bodyPr/>
          <a:lstStyle/>
          <a:p>
            <a:r>
              <a:rPr lang="en-US" dirty="0"/>
              <a:t>Do not reproduce, transmit or modify the content set forth herein in any form or by any means without written permission of UnitedHealthcare. © 2020 United HealthCare Services, Inc. All rights reserved.</a:t>
            </a:r>
          </a:p>
        </p:txBody>
      </p:sp>
    </p:spTree>
    <p:extLst>
      <p:ext uri="{BB962C8B-B14F-4D97-AF65-F5344CB8AC3E}">
        <p14:creationId xmlns:p14="http://schemas.microsoft.com/office/powerpoint/2010/main" val="3581859160"/>
      </p:ext>
    </p:extLst>
  </p:cSld>
  <p:clrMapOvr>
    <a:masterClrMapping/>
  </p:clrMapOvr>
</p:sld>
</file>

<file path=ppt/theme/theme1.xml><?xml version="1.0" encoding="utf-8"?>
<a:theme xmlns:a="http://schemas.openxmlformats.org/drawingml/2006/main" name="OptumPortrait">
  <a:themeElements>
    <a:clrScheme name="Custom 2">
      <a:dk1>
        <a:srgbClr val="55565A"/>
      </a:dk1>
      <a:lt1>
        <a:srgbClr val="FFFFFF"/>
      </a:lt1>
      <a:dk2>
        <a:srgbClr val="55565A"/>
      </a:dk2>
      <a:lt2>
        <a:srgbClr val="B1B3B3"/>
      </a:lt2>
      <a:accent1>
        <a:srgbClr val="E87722"/>
      </a:accent1>
      <a:accent2>
        <a:srgbClr val="F2AA00"/>
      </a:accent2>
      <a:accent3>
        <a:srgbClr val="63666A"/>
      </a:accent3>
      <a:accent4>
        <a:srgbClr val="888B8D"/>
      </a:accent4>
      <a:accent5>
        <a:srgbClr val="B1B3B3"/>
      </a:accent5>
      <a:accent6>
        <a:srgbClr val="D0D0CE"/>
      </a:accent6>
      <a:hlink>
        <a:srgbClr val="E87722"/>
      </a:hlink>
      <a:folHlink>
        <a:srgbClr val="63666A"/>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chemeClr val="accent3"/>
        </a:solidFill>
        <a:ln w="19050">
          <a:solidFill>
            <a:schemeClr val="accent3"/>
          </a:solidFill>
          <a:miter lim="800000"/>
        </a:ln>
      </a:spPr>
      <a:bodyPr rot="0" spcFirstLastPara="0" vert="horz" wrap="square" lIns="91440" tIns="45720" rIns="91440" bIns="45720" numCol="1" spcCol="0" rtlCol="0" fromWordArt="0" anchor="t" anchorCtr="0" forceAA="0" compatLnSpc="1">
        <a:prstTxWarp prst="textNoShape">
          <a:avLst/>
        </a:prstTxWarp>
        <a:noAutofit/>
      </a:bodyPr>
      <a:lstStyle>
        <a:defPPr algn="ctr">
          <a:spcBef>
            <a:spcPts val="500"/>
          </a:spcBef>
          <a:defRPr sz="1000" dirty="0" err="1" smtClean="0">
            <a:solidFill>
              <a:schemeClr val="bg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bwMode="gray">
        <a:ln w="12700">
          <a:solidFill>
            <a:schemeClr val="accent3"/>
          </a:solidFill>
          <a:miter lim="800000"/>
          <a:headEnd type="none"/>
          <a:tailEnd type="none"/>
        </a:ln>
      </a:spPr>
      <a:bodyPr/>
      <a:lstStyle/>
      <a:style>
        <a:lnRef idx="1">
          <a:schemeClr val="accent1"/>
        </a:lnRef>
        <a:fillRef idx="0">
          <a:schemeClr val="accent1"/>
        </a:fillRef>
        <a:effectRef idx="0">
          <a:schemeClr val="accent1"/>
        </a:effectRef>
        <a:fontRef idx="minor">
          <a:schemeClr val="tx1"/>
        </a:fontRef>
      </a:style>
    </a:lnDef>
    <a:txDef>
      <a:spPr bwMode="gray">
        <a:noFill/>
      </a:spPr>
      <a:bodyPr wrap="square" lIns="0" tIns="0" rIns="0" bIns="0" rtlCol="0">
        <a:spAutoFit/>
      </a:bodyPr>
      <a:lstStyle>
        <a:defPPr>
          <a:spcBef>
            <a:spcPts val="500"/>
          </a:spcBef>
          <a:defRPr sz="1000" dirty="0" smtClean="0"/>
        </a:defPPr>
      </a:lstStyle>
    </a:txDef>
  </a:objectDefaults>
  <a:extraClrSchemeLst/>
  <a:custClrLst>
    <a:custClr name="Custom Color 1">
      <a:srgbClr val="E87722"/>
    </a:custClr>
    <a:custClr name="Custom Color 2">
      <a:srgbClr val="888B8D"/>
    </a:custClr>
    <a:custClr name="Custom Color 3">
      <a:srgbClr val="739600"/>
    </a:custClr>
    <a:custClr name="Custom Color 4">
      <a:srgbClr val="008770"/>
    </a:custClr>
    <a:custClr name="Custom Color 5">
      <a:srgbClr val="00549F"/>
    </a:custClr>
    <a:custClr name="Custom Color 6">
      <a:srgbClr val="3B0083"/>
    </a:custClr>
    <a:custClr name="Custom Color 7">
      <a:srgbClr val="A22B38"/>
    </a:custClr>
  </a:custClrLst>
  <a:extLst>
    <a:ext uri="{05A4C25C-085E-4340-85A3-A5531E510DB2}">
      <thm15:themeFamily xmlns:thm15="http://schemas.microsoft.com/office/thememl/2012/main" name="Optum-Portrait-Template.potx" id="{27EFDBC8-D653-4088-BF5D-AB07D94CC782}" vid="{9450D5AE-6EB3-476B-A3B2-51BE4CC5607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5B81EE8A72B8AE4980CDE9969CE37903" ma:contentTypeVersion="4" ma:contentTypeDescription="Create a new document." ma:contentTypeScope="" ma:versionID="6396699fb2d23bbdcdc250672ea22339">
  <xsd:schema xmlns:xsd="http://www.w3.org/2001/XMLSchema" xmlns:xs="http://www.w3.org/2001/XMLSchema" xmlns:p="http://schemas.microsoft.com/office/2006/metadata/properties" xmlns:ns2="d7b5156c-7859-495b-a65c-a7601d85f73c" targetNamespace="http://schemas.microsoft.com/office/2006/metadata/properties" ma:root="true" ma:fieldsID="96bd85ec804b84d5cac1abbaee854adf" ns2:_="">
    <xsd:import namespace="d7b5156c-7859-495b-a65c-a7601d85f73c"/>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7b5156c-7859-495b-a65c-a7601d85f73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4"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E631269-1788-4309-AF4D-1B36C9C46855}"/>
</file>

<file path=customXml/itemProps2.xml><?xml version="1.0" encoding="utf-8"?>
<ds:datastoreItem xmlns:ds="http://schemas.openxmlformats.org/officeDocument/2006/customXml" ds:itemID="{B4A06612-E0A0-4547-BDC8-26AE191B79F0}">
  <ds:schemaRefs>
    <ds:schemaRef ds:uri="8521867a-bdbc-4ac9-a562-0c4ec40f535f"/>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www.w3.org/XML/1998/namespace"/>
    <ds:schemaRef ds:uri="http://purl.org/dc/dcmitype/"/>
  </ds:schemaRefs>
</ds:datastoreItem>
</file>

<file path=customXml/itemProps3.xml><?xml version="1.0" encoding="utf-8"?>
<ds:datastoreItem xmlns:ds="http://schemas.openxmlformats.org/officeDocument/2006/customXml" ds:itemID="{C772BC7E-90A5-431D-AD48-4566346428DE}"/>
</file>

<file path=docProps/app.xml><?xml version="1.0" encoding="utf-8"?>
<Properties xmlns="http://schemas.openxmlformats.org/officeDocument/2006/extended-properties" xmlns:vt="http://schemas.openxmlformats.org/officeDocument/2006/docPropsVTypes">
  <Template>OptumPortrait</Template>
  <TotalTime>0</TotalTime>
  <Words>2337</Words>
  <Application>Microsoft Office PowerPoint</Application>
  <PresentationFormat>Custom</PresentationFormat>
  <Paragraphs>329</Paragraphs>
  <Slides>22</Slides>
  <Notes>21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22</vt:i4>
      </vt:variant>
    </vt:vector>
  </HeadingPairs>
  <TitlesOfParts>
    <vt:vector size="25" baseType="lpstr">
      <vt:lpstr>Arial</vt:lpstr>
      <vt:lpstr>Calibri</vt:lpstr>
      <vt:lpstr>OptumPortrait</vt:lpstr>
      <vt:lpstr>Get the Best of Stress</vt:lpstr>
      <vt:lpstr>The Program</vt:lpstr>
      <vt:lpstr>Learning Points</vt:lpstr>
      <vt:lpstr>Definition and Sources</vt:lpstr>
      <vt:lpstr>Physical Reactions</vt:lpstr>
      <vt:lpstr>Emotional Reactions</vt:lpstr>
      <vt:lpstr>Behavioral Reactions</vt:lpstr>
      <vt:lpstr>Stress Response</vt:lpstr>
      <vt:lpstr>A Change Would Do You Good</vt:lpstr>
      <vt:lpstr>Change the Situation:  Time Management</vt:lpstr>
      <vt:lpstr>Change the Situation: Communication Skills</vt:lpstr>
      <vt:lpstr>Change the Situation: Communication Skills</vt:lpstr>
      <vt:lpstr>Change Your Thoughts Strategy: Rewrite Self-Talk</vt:lpstr>
      <vt:lpstr>Change Your Thoughts Strategy: Rewrite Self-Talk</vt:lpstr>
      <vt:lpstr>Change Your Response</vt:lpstr>
      <vt:lpstr>Stress Management Skills</vt:lpstr>
      <vt:lpstr>Keys To Managing It</vt:lpstr>
      <vt:lpstr>Stress Management Exercises</vt:lpstr>
      <vt:lpstr>Imagery Exercise</vt:lpstr>
      <vt:lpstr>Imagery Exercise</vt:lpstr>
      <vt:lpstr>About Professional Support</vt:lpstr>
      <vt:lpstr>Citations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GetTheBestofStress</dc:title>
  <dc:creator/>
  <cp:lastModifiedBy/>
  <cp:revision>2</cp:revision>
  <dcterms:created xsi:type="dcterms:W3CDTF">2018-11-15T21:06:59Z</dcterms:created>
  <dcterms:modified xsi:type="dcterms:W3CDTF">2020-09-28T19:36:40Z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0x0101005B81EE8A72B8AE4980CDE9969CE37903</vt:lpwstr>
  </property>
  <property fmtid="{D5CDD505-2E9C-101B-9397-08002B2CF9AE}" pid="3" name="Order">
    <vt:r8>88200</vt:r8>
  </property>
</Properties>
</file>