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19"/>
  </p:notesMasterIdLst>
  <p:handoutMasterIdLst>
    <p:handoutMasterId r:id="rId20"/>
  </p:handoutMasterIdLst>
  <p:sldIdLst>
    <p:sldId id="280" r:id="rId5"/>
    <p:sldId id="284" r:id="rId6"/>
    <p:sldId id="286" r:id="rId7"/>
    <p:sldId id="288" r:id="rId8"/>
    <p:sldId id="290" r:id="rId9"/>
    <p:sldId id="292" r:id="rId10"/>
    <p:sldId id="294" r:id="rId11"/>
    <p:sldId id="296" r:id="rId12"/>
    <p:sldId id="298" r:id="rId13"/>
    <p:sldId id="300" r:id="rId14"/>
    <p:sldId id="302" r:id="rId15"/>
    <p:sldId id="311" r:id="rId16"/>
    <p:sldId id="307" r:id="rId17"/>
    <p:sldId id="308" r:id="rId18"/>
  </p:sldIdLst>
  <p:sldSz cx="7772400" cy="10058400"/>
  <p:notesSz cx="7010400" cy="9296400"/>
  <p:defaultTextStyle>
    <a:defPPr>
      <a:defRPr lang="en-US"/>
    </a:defPPr>
    <a:lvl1pPr marL="0" algn="l" defTabSz="1018879" rtl="0" eaLnBrk="1" latinLnBrk="0" hangingPunct="1">
      <a:defRPr sz="21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p15:clr>
            <a:srgbClr val="A4A3A4"/>
          </p15:clr>
        </p15:guide>
        <p15:guide id="2" orient="horz" pos="804">
          <p15:clr>
            <a:srgbClr val="A4A3A4"/>
          </p15:clr>
        </p15:guide>
        <p15:guide id="3" orient="horz" pos="5759">
          <p15:clr>
            <a:srgbClr val="A4A3A4"/>
          </p15:clr>
        </p15:guide>
        <p15:guide id="4" orient="horz" pos="1241">
          <p15:clr>
            <a:srgbClr val="A4A3A4"/>
          </p15:clr>
        </p15:guide>
        <p15:guide id="5" pos="2448">
          <p15:clr>
            <a:srgbClr val="A4A3A4"/>
          </p15:clr>
        </p15:guide>
        <p15:guide id="6" pos="4606">
          <p15:clr>
            <a:srgbClr val="A4A3A4"/>
          </p15:clr>
        </p15:guide>
        <p15:guide id="7" pos="29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28">
          <p15:clr>
            <a:srgbClr val="A4A3A4"/>
          </p15:clr>
        </p15:guide>
        <p15:guide id="4"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FD0F851-EC5A-4D38-B0AD-8093EC10F338}">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11" autoAdjust="0"/>
    <p:restoredTop sz="86477" autoAdjust="0"/>
  </p:normalViewPr>
  <p:slideViewPr>
    <p:cSldViewPr snapToGrid="0">
      <p:cViewPr varScale="1">
        <p:scale>
          <a:sx n="38" d="100"/>
          <a:sy n="38" d="100"/>
        </p:scale>
        <p:origin x="2520" y="48"/>
      </p:cViewPr>
      <p:guideLst>
        <p:guide orient="horz" pos="3168"/>
        <p:guide orient="horz" pos="804"/>
        <p:guide orient="horz" pos="5759"/>
        <p:guide orient="horz" pos="1241"/>
        <p:guide pos="2448"/>
        <p:guide pos="4606"/>
        <p:guide pos="29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showGuides="1">
      <p:cViewPr varScale="1">
        <p:scale>
          <a:sx n="83" d="100"/>
          <a:sy n="83" d="100"/>
        </p:scale>
        <p:origin x="-3816" y="-78"/>
      </p:cViewPr>
      <p:guideLst>
        <p:guide orient="horz" pos="2880"/>
        <p:guide pos="2160"/>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latin typeface="Arial" panose="020B0604020202020204" pitchFamily="34" charset="0"/>
            </a:endParaRP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8A44135-346D-4984-992A-2748774C843D}" type="datetimeFigureOut">
              <a:rPr lang="en-US" smtClean="0">
                <a:latin typeface="Arial" panose="020B0604020202020204" pitchFamily="34" charset="0"/>
              </a:rPr>
              <a:pPr/>
              <a:t>10/22/2024</a:t>
            </a:fld>
            <a:endParaRPr lang="en-US" dirty="0">
              <a:latin typeface="Arial" panose="020B0604020202020204" pitchFamily="34" charset="0"/>
            </a:endParaRP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latin typeface="Arial" panose="020B0604020202020204" pitchFamily="34" charset="0"/>
            </a:endParaRP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AC5F6-A6E1-42E4-A9E7-356BF7413E45}" type="slidenum">
              <a:rPr lang="en-US" smtClean="0">
                <a:latin typeface="Arial" panose="020B0604020202020204" pitchFamily="34" charset="0"/>
              </a:rPr>
              <a:pPr/>
              <a:t>‹#›</a:t>
            </a:fld>
            <a:endParaRPr lang="en-US" dirty="0">
              <a:latin typeface="Arial" panose="020B0604020202020204" pitchFamily="34" charset="0"/>
            </a:endParaRPr>
          </a:p>
        </p:txBody>
      </p:sp>
    </p:spTree>
    <p:extLst>
      <p:ext uri="{BB962C8B-B14F-4D97-AF65-F5344CB8AC3E}">
        <p14:creationId xmlns:p14="http://schemas.microsoft.com/office/powerpoint/2010/main" val="27495694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atin typeface="Arial" panose="020B0604020202020204" pitchFamily="34" charset="0"/>
              </a:defRPr>
            </a:lvl1pPr>
          </a:lstStyle>
          <a:p>
            <a:fld id="{69A07C00-4D30-4D5D-9A03-C91B9C1FD54F}" type="datetimeFigureOut">
              <a:rPr lang="en-US" smtClean="0"/>
              <a:pPr/>
              <a:t>10/22/2024</a:t>
            </a:fld>
            <a:endParaRPr lang="en-US" dirty="0"/>
          </a:p>
        </p:txBody>
      </p:sp>
      <p:sp>
        <p:nvSpPr>
          <p:cNvPr id="4" name="Slide Image Placeholder 3"/>
          <p:cNvSpPr>
            <a:spLocks noGrp="1" noRot="1" noChangeAspect="1"/>
          </p:cNvSpPr>
          <p:nvPr>
            <p:ph type="sldImg" idx="2"/>
          </p:nvPr>
        </p:nvSpPr>
        <p:spPr>
          <a:xfrm>
            <a:off x="2159000" y="696913"/>
            <a:ext cx="26924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atin typeface="Arial" panose="020B0604020202020204" pitchFamily="34" charset="0"/>
              </a:defRPr>
            </a:lvl1pPr>
          </a:lstStyle>
          <a:p>
            <a:fld id="{FB8132A0-C946-4BCE-B355-3FB5DF19E0D3}" type="slidenum">
              <a:rPr lang="en-US" smtClean="0"/>
              <a:pPr/>
              <a:t>‹#›</a:t>
            </a:fld>
            <a:endParaRPr lang="en-US" dirty="0"/>
          </a:p>
        </p:txBody>
      </p:sp>
    </p:spTree>
    <p:extLst>
      <p:ext uri="{BB962C8B-B14F-4D97-AF65-F5344CB8AC3E}">
        <p14:creationId xmlns:p14="http://schemas.microsoft.com/office/powerpoint/2010/main" val="646733796"/>
      </p:ext>
    </p:extLst>
  </p:cSld>
  <p:clrMap bg1="lt1" tx1="dk1" bg2="lt2" tx2="dk2" accent1="accent1" accent2="accent2" accent3="accent3" accent4="accent4" accent5="accent5" accent6="accent6" hlink="hlink" folHlink="folHlink"/>
  <p:notesStyle>
    <a:lvl1pPr marL="0" algn="l" defTabSz="1455542" rtl="0" eaLnBrk="1" latinLnBrk="0" hangingPunct="1">
      <a:defRPr sz="1900" kern="1200">
        <a:solidFill>
          <a:schemeClr val="tx1"/>
        </a:solidFill>
        <a:latin typeface="Arial" panose="020B0604020202020204" pitchFamily="34" charset="0"/>
        <a:ea typeface="+mn-ea"/>
        <a:cs typeface="+mn-cs"/>
      </a:defRPr>
    </a:lvl1pPr>
    <a:lvl2pPr marL="727771" algn="l" defTabSz="1455542" rtl="0" eaLnBrk="1" latinLnBrk="0" hangingPunct="1">
      <a:defRPr sz="1900" kern="1200">
        <a:solidFill>
          <a:schemeClr val="tx1"/>
        </a:solidFill>
        <a:latin typeface="Arial" panose="020B0604020202020204" pitchFamily="34" charset="0"/>
        <a:ea typeface="+mn-ea"/>
        <a:cs typeface="+mn-cs"/>
      </a:defRPr>
    </a:lvl2pPr>
    <a:lvl3pPr marL="1455542" algn="l" defTabSz="1455542" rtl="0" eaLnBrk="1" latinLnBrk="0" hangingPunct="1">
      <a:defRPr sz="1900" kern="1200">
        <a:solidFill>
          <a:schemeClr val="tx1"/>
        </a:solidFill>
        <a:latin typeface="Arial" panose="020B0604020202020204" pitchFamily="34" charset="0"/>
        <a:ea typeface="+mn-ea"/>
        <a:cs typeface="+mn-cs"/>
      </a:defRPr>
    </a:lvl3pPr>
    <a:lvl4pPr marL="2183313" algn="l" defTabSz="1455542" rtl="0" eaLnBrk="1" latinLnBrk="0" hangingPunct="1">
      <a:defRPr sz="1900" kern="1200">
        <a:solidFill>
          <a:schemeClr val="tx1"/>
        </a:solidFill>
        <a:latin typeface="Arial" panose="020B0604020202020204" pitchFamily="34" charset="0"/>
        <a:ea typeface="+mn-ea"/>
        <a:cs typeface="+mn-cs"/>
      </a:defRPr>
    </a:lvl4pPr>
    <a:lvl5pPr marL="2911084" algn="l" defTabSz="1455542" rtl="0" eaLnBrk="1" latinLnBrk="0" hangingPunct="1">
      <a:defRPr sz="1900" kern="1200">
        <a:solidFill>
          <a:schemeClr val="tx1"/>
        </a:solidFill>
        <a:latin typeface="Arial" panose="020B0604020202020204" pitchFamily="34" charset="0"/>
        <a:ea typeface="+mn-ea"/>
        <a:cs typeface="+mn-cs"/>
      </a:defRPr>
    </a:lvl5pPr>
    <a:lvl6pPr marL="3638855" algn="l" defTabSz="1455542" rtl="0" eaLnBrk="1" latinLnBrk="0" hangingPunct="1">
      <a:defRPr sz="1900" kern="1200">
        <a:solidFill>
          <a:schemeClr val="tx1"/>
        </a:solidFill>
        <a:latin typeface="+mn-lt"/>
        <a:ea typeface="+mn-ea"/>
        <a:cs typeface="+mn-cs"/>
      </a:defRPr>
    </a:lvl6pPr>
    <a:lvl7pPr marL="4366626" algn="l" defTabSz="1455542" rtl="0" eaLnBrk="1" latinLnBrk="0" hangingPunct="1">
      <a:defRPr sz="1900" kern="1200">
        <a:solidFill>
          <a:schemeClr val="tx1"/>
        </a:solidFill>
        <a:latin typeface="+mn-lt"/>
        <a:ea typeface="+mn-ea"/>
        <a:cs typeface="+mn-cs"/>
      </a:defRPr>
    </a:lvl7pPr>
    <a:lvl8pPr marL="5094397" algn="l" defTabSz="1455542" rtl="0" eaLnBrk="1" latinLnBrk="0" hangingPunct="1">
      <a:defRPr sz="1900" kern="1200">
        <a:solidFill>
          <a:schemeClr val="tx1"/>
        </a:solidFill>
        <a:latin typeface="+mn-lt"/>
        <a:ea typeface="+mn-ea"/>
        <a:cs typeface="+mn-cs"/>
      </a:defRPr>
    </a:lvl8pPr>
    <a:lvl9pPr marL="5822168" algn="l" defTabSz="1455542"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2159000" y="696913"/>
            <a:ext cx="2692400" cy="3486150"/>
          </a:xfrm>
          <a:ln/>
        </p:spPr>
      </p:sp>
      <p:sp>
        <p:nvSpPr>
          <p:cNvPr id="3686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36868"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38004A6F-3B23-45D4-A685-81006AD77962}" type="slidenum">
              <a:rPr lang="en-US" altLang="en-US">
                <a:solidFill>
                  <a:srgbClr val="646D72"/>
                </a:solidFill>
                <a:latin typeface="Calibri" pitchFamily="34" charset="0"/>
                <a:cs typeface="Arial" charset="0"/>
              </a:rPr>
              <a:pPr algn="r" eaLnBrk="1" hangingPunct="1">
                <a:spcBef>
                  <a:spcPct val="0"/>
                </a:spcBef>
              </a:pPr>
              <a:t>2</a:t>
            </a:fld>
            <a:endParaRPr lang="en-US" altLang="en-US">
              <a:solidFill>
                <a:srgbClr val="646D72"/>
              </a:solidFill>
              <a:latin typeface="Calibri" pitchFamily="34" charset="0"/>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xfrm>
            <a:off x="2159000" y="696913"/>
            <a:ext cx="2692400" cy="3486150"/>
          </a:xfrm>
          <a:ln/>
        </p:spPr>
      </p:sp>
      <p:sp>
        <p:nvSpPr>
          <p:cNvPr id="5529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5300"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2B067E3E-0896-48A6-B4D6-1EF6F881F94E}" type="slidenum">
              <a:rPr lang="en-US" altLang="en-US">
                <a:solidFill>
                  <a:srgbClr val="646D72"/>
                </a:solidFill>
                <a:latin typeface="Calibri" pitchFamily="34" charset="0"/>
                <a:cs typeface="Arial" charset="0"/>
              </a:rPr>
              <a:pPr algn="r" eaLnBrk="1" hangingPunct="1">
                <a:spcBef>
                  <a:spcPct val="0"/>
                </a:spcBef>
              </a:pPr>
              <a:t>11</a:t>
            </a:fld>
            <a:endParaRPr lang="en-US" altLang="en-US">
              <a:solidFill>
                <a:srgbClr val="646D72"/>
              </a:solidFill>
              <a:latin typeface="Calibri" pitchFamily="34" charset="0"/>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xfrm>
            <a:off x="2159000" y="696913"/>
            <a:ext cx="2692400" cy="3486150"/>
          </a:xfrm>
          <a:ln/>
        </p:spPr>
      </p:sp>
      <p:sp>
        <p:nvSpPr>
          <p:cNvPr id="62467"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62468" name="Slide Number Placeholder 3"/>
          <p:cNvSpPr txBox="1">
            <a:spLocks noGrp="1"/>
          </p:cNvSpPr>
          <p:nvPr/>
        </p:nvSpPr>
        <p:spPr bwMode="auto">
          <a:xfrm>
            <a:off x="3970938" y="8829675"/>
            <a:ext cx="303784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36" tIns="46569" rIns="93136" bIns="46569"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marL="0" marR="0" lvl="0" indent="0" algn="r" defTabSz="481013" rtl="0" eaLnBrk="1" fontAlgn="auto" latinLnBrk="0" hangingPunct="1">
              <a:lnSpc>
                <a:spcPct val="100000"/>
              </a:lnSpc>
              <a:spcBef>
                <a:spcPct val="0"/>
              </a:spcBef>
              <a:spcAft>
                <a:spcPts val="0"/>
              </a:spcAft>
              <a:buClrTx/>
              <a:buSzTx/>
              <a:buFontTx/>
              <a:buNone/>
              <a:tabLst/>
              <a:defRPr/>
            </a:pPr>
            <a:fld id="{B3AA2442-3E52-4CCD-8EE5-9F5C3869AC7A}" type="slidenum">
              <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rPr>
              <a:pPr marL="0" marR="0" lvl="0" indent="0" algn="r" defTabSz="481013" rtl="0" eaLnBrk="1" fontAlgn="auto" latinLnBrk="0" hangingPunct="1">
                <a:lnSpc>
                  <a:spcPct val="100000"/>
                </a:lnSpc>
                <a:spcBef>
                  <a:spcPct val="0"/>
                </a:spcBef>
                <a:spcAft>
                  <a:spcPts val="0"/>
                </a:spcAft>
                <a:buClrTx/>
                <a:buSzTx/>
                <a:buFontTx/>
                <a:buNone/>
                <a:tabLst/>
                <a:defRPr/>
              </a:pPr>
              <a:t>12</a:t>
            </a:fld>
            <a:endPar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35229271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xfrm>
            <a:off x="2159000" y="696913"/>
            <a:ext cx="2692400" cy="3486150"/>
          </a:xfrm>
          <a:ln/>
        </p:spPr>
      </p:sp>
      <p:sp>
        <p:nvSpPr>
          <p:cNvPr id="5939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9396"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52" tIns="46576" rIns="93152" bIns="46576"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2BE9EE7E-0C32-40A6-8D8E-3399E4EDD01B}" type="slidenum">
              <a:rPr lang="en-US" altLang="en-US">
                <a:solidFill>
                  <a:srgbClr val="646D72"/>
                </a:solidFill>
                <a:latin typeface="Calibri" pitchFamily="34" charset="0"/>
                <a:cs typeface="Arial" charset="0"/>
              </a:rPr>
              <a:pPr algn="r" eaLnBrk="1" hangingPunct="1">
                <a:spcBef>
                  <a:spcPct val="0"/>
                </a:spcBef>
              </a:pPr>
              <a:t>13</a:t>
            </a:fld>
            <a:endParaRPr lang="en-US" altLang="en-US">
              <a:solidFill>
                <a:srgbClr val="646D72"/>
              </a:solidFill>
              <a:latin typeface="Calibri" pitchFamily="34" charset="0"/>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xfrm>
            <a:off x="2159000" y="696913"/>
            <a:ext cx="2692400" cy="3486150"/>
          </a:xfrm>
          <a:ln/>
        </p:spPr>
      </p:sp>
      <p:sp>
        <p:nvSpPr>
          <p:cNvPr id="6041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0420"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52" tIns="46576" rIns="93152" bIns="46576"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D49AFB4F-1D6B-4AD0-827E-882BF32CD6C3}" type="slidenum">
              <a:rPr lang="en-US" altLang="en-US">
                <a:solidFill>
                  <a:srgbClr val="646D72"/>
                </a:solidFill>
                <a:latin typeface="Calibri" pitchFamily="34" charset="0"/>
                <a:cs typeface="Arial" charset="0"/>
              </a:rPr>
              <a:pPr algn="r" eaLnBrk="1" hangingPunct="1">
                <a:spcBef>
                  <a:spcPct val="0"/>
                </a:spcBef>
              </a:pPr>
              <a:t>14</a:t>
            </a:fld>
            <a:endParaRPr lang="en-US" altLang="en-US">
              <a:solidFill>
                <a:srgbClr val="646D72"/>
              </a:solidFill>
              <a:latin typeface="Calibri" pitchFamily="34"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2159000" y="696913"/>
            <a:ext cx="2692400" cy="3486150"/>
          </a:xfrm>
          <a:ln/>
        </p:spPr>
      </p:sp>
      <p:sp>
        <p:nvSpPr>
          <p:cNvPr id="3891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38916"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59AD5818-FCCC-4A3C-9A01-28A64B088303}" type="slidenum">
              <a:rPr lang="en-US" altLang="en-US">
                <a:solidFill>
                  <a:srgbClr val="646D72"/>
                </a:solidFill>
                <a:latin typeface="Calibri" pitchFamily="34" charset="0"/>
                <a:cs typeface="Arial" charset="0"/>
              </a:rPr>
              <a:pPr algn="r" eaLnBrk="1" hangingPunct="1">
                <a:spcBef>
                  <a:spcPct val="0"/>
                </a:spcBef>
              </a:pPr>
              <a:t>3</a:t>
            </a:fld>
            <a:endParaRPr lang="en-US" altLang="en-US">
              <a:solidFill>
                <a:srgbClr val="646D72"/>
              </a:solidFill>
              <a:latin typeface="Calibri" pitchFamily="34"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xfrm>
            <a:off x="2159000" y="696913"/>
            <a:ext cx="2692400" cy="3486150"/>
          </a:xfrm>
          <a:ln/>
        </p:spPr>
      </p:sp>
      <p:sp>
        <p:nvSpPr>
          <p:cNvPr id="4096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40964"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68F6B1DF-36E7-4DAD-B802-DA0CE1AFCDAC}" type="slidenum">
              <a:rPr lang="en-US" altLang="en-US">
                <a:solidFill>
                  <a:srgbClr val="646D72"/>
                </a:solidFill>
                <a:latin typeface="Calibri" pitchFamily="34" charset="0"/>
                <a:cs typeface="Arial" charset="0"/>
              </a:rPr>
              <a:pPr algn="r" eaLnBrk="1" hangingPunct="1">
                <a:spcBef>
                  <a:spcPct val="0"/>
                </a:spcBef>
              </a:pPr>
              <a:t>4</a:t>
            </a:fld>
            <a:endParaRPr lang="en-US" altLang="en-US">
              <a:solidFill>
                <a:srgbClr val="646D72"/>
              </a:solidFill>
              <a:latin typeface="Calibri" pitchFamily="34" charset="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xfrm>
            <a:off x="2159000" y="696913"/>
            <a:ext cx="2692400" cy="3486150"/>
          </a:xfrm>
          <a:ln/>
        </p:spPr>
      </p:sp>
      <p:sp>
        <p:nvSpPr>
          <p:cNvPr id="4301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43012"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FB97BE86-402A-49EE-8551-B2BCCA55123B}" type="slidenum">
              <a:rPr lang="en-US" altLang="en-US">
                <a:solidFill>
                  <a:srgbClr val="646D72"/>
                </a:solidFill>
                <a:latin typeface="Calibri" pitchFamily="34" charset="0"/>
                <a:cs typeface="Arial" charset="0"/>
              </a:rPr>
              <a:pPr algn="r" eaLnBrk="1" hangingPunct="1">
                <a:spcBef>
                  <a:spcPct val="0"/>
                </a:spcBef>
              </a:pPr>
              <a:t>5</a:t>
            </a:fld>
            <a:endParaRPr lang="en-US" altLang="en-US">
              <a:solidFill>
                <a:srgbClr val="646D72"/>
              </a:solidFill>
              <a:latin typeface="Calibri" pitchFamily="34"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2159000" y="696913"/>
            <a:ext cx="2692400" cy="3486150"/>
          </a:xfrm>
          <a:ln/>
        </p:spPr>
      </p:sp>
      <p:sp>
        <p:nvSpPr>
          <p:cNvPr id="4505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45060"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B5C57FEC-5E99-4076-AED5-2EA19D394C7B}" type="slidenum">
              <a:rPr lang="en-US" altLang="en-US">
                <a:solidFill>
                  <a:srgbClr val="646D72"/>
                </a:solidFill>
                <a:latin typeface="Calibri" pitchFamily="34" charset="0"/>
                <a:cs typeface="Arial" charset="0"/>
              </a:rPr>
              <a:pPr algn="r" eaLnBrk="1" hangingPunct="1">
                <a:spcBef>
                  <a:spcPct val="0"/>
                </a:spcBef>
              </a:pPr>
              <a:t>6</a:t>
            </a:fld>
            <a:endParaRPr lang="en-US" altLang="en-US">
              <a:solidFill>
                <a:srgbClr val="646D72"/>
              </a:solidFill>
              <a:latin typeface="Calibri" pitchFamily="34" charset="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xfrm>
            <a:off x="2159000" y="696913"/>
            <a:ext cx="2692400" cy="3486150"/>
          </a:xfrm>
          <a:ln/>
        </p:spPr>
      </p:sp>
      <p:sp>
        <p:nvSpPr>
          <p:cNvPr id="4710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47108"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0972D18D-B6D6-4E79-90C3-7E5743AB1D7E}" type="slidenum">
              <a:rPr lang="en-US" altLang="en-US">
                <a:solidFill>
                  <a:srgbClr val="646D72"/>
                </a:solidFill>
                <a:latin typeface="Calibri" pitchFamily="34" charset="0"/>
                <a:cs typeface="Arial" charset="0"/>
              </a:rPr>
              <a:pPr algn="r" eaLnBrk="1" hangingPunct="1">
                <a:spcBef>
                  <a:spcPct val="0"/>
                </a:spcBef>
              </a:pPr>
              <a:t>7</a:t>
            </a:fld>
            <a:endParaRPr lang="en-US" altLang="en-US">
              <a:solidFill>
                <a:srgbClr val="646D72"/>
              </a:solidFill>
              <a:latin typeface="Calibri" pitchFamily="34" charset="0"/>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xfrm>
            <a:off x="2159000" y="696913"/>
            <a:ext cx="2692400" cy="3486150"/>
          </a:xfrm>
          <a:ln/>
        </p:spPr>
      </p:sp>
      <p:sp>
        <p:nvSpPr>
          <p:cNvPr id="4915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49156"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23D5C990-8771-4AA6-9D91-71BDBA49D72A}" type="slidenum">
              <a:rPr lang="en-US" altLang="en-US">
                <a:solidFill>
                  <a:srgbClr val="646D72"/>
                </a:solidFill>
                <a:latin typeface="Calibri" pitchFamily="34" charset="0"/>
                <a:cs typeface="Arial" charset="0"/>
              </a:rPr>
              <a:pPr algn="r" eaLnBrk="1" hangingPunct="1">
                <a:spcBef>
                  <a:spcPct val="0"/>
                </a:spcBef>
              </a:pPr>
              <a:t>8</a:t>
            </a:fld>
            <a:endParaRPr lang="en-US" altLang="en-US">
              <a:solidFill>
                <a:srgbClr val="646D72"/>
              </a:solidFill>
              <a:latin typeface="Calibri" pitchFamily="34" charset="0"/>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xfrm>
            <a:off x="2159000" y="696913"/>
            <a:ext cx="2692400" cy="3486150"/>
          </a:xfrm>
          <a:ln/>
        </p:spPr>
      </p:sp>
      <p:sp>
        <p:nvSpPr>
          <p:cNvPr id="5120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1204"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E3BBCC97-3077-4474-8928-96770F0E51C1}" type="slidenum">
              <a:rPr lang="en-US" altLang="en-US">
                <a:solidFill>
                  <a:srgbClr val="646D72"/>
                </a:solidFill>
                <a:latin typeface="Calibri" pitchFamily="34" charset="0"/>
                <a:cs typeface="Arial" charset="0"/>
              </a:rPr>
              <a:pPr algn="r" eaLnBrk="1" hangingPunct="1">
                <a:spcBef>
                  <a:spcPct val="0"/>
                </a:spcBef>
              </a:pPr>
              <a:t>9</a:t>
            </a:fld>
            <a:endParaRPr lang="en-US" altLang="en-US">
              <a:solidFill>
                <a:srgbClr val="646D72"/>
              </a:solidFill>
              <a:latin typeface="Calibri" pitchFamily="34" charset="0"/>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xfrm>
            <a:off x="2159000" y="696913"/>
            <a:ext cx="2692400" cy="3486150"/>
          </a:xfrm>
          <a:ln/>
        </p:spPr>
      </p:sp>
      <p:sp>
        <p:nvSpPr>
          <p:cNvPr id="5325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3252"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00AE75B3-FB3C-4A7D-8DE7-BDFDFA9CDD2D}" type="slidenum">
              <a:rPr lang="en-US" altLang="en-US">
                <a:solidFill>
                  <a:srgbClr val="646D72"/>
                </a:solidFill>
                <a:latin typeface="Calibri" pitchFamily="34" charset="0"/>
                <a:cs typeface="Arial" charset="0"/>
              </a:rPr>
              <a:pPr algn="r" eaLnBrk="1" hangingPunct="1">
                <a:spcBef>
                  <a:spcPct val="0"/>
                </a:spcBef>
              </a:pPr>
              <a:t>10</a:t>
            </a:fld>
            <a:endParaRPr lang="en-US" altLang="en-US">
              <a:solidFill>
                <a:srgbClr val="646D72"/>
              </a:solidFill>
              <a:latin typeface="Calibri" pitchFamily="34"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Orange">
    <p:spTree>
      <p:nvGrpSpPr>
        <p:cNvPr id="1" name=""/>
        <p:cNvGrpSpPr/>
        <p:nvPr/>
      </p:nvGrpSpPr>
      <p:grpSpPr>
        <a:xfrm>
          <a:off x="0" y="0"/>
          <a:ext cx="0" cy="0"/>
          <a:chOff x="0" y="0"/>
          <a:chExt cx="0" cy="0"/>
        </a:xfrm>
      </p:grpSpPr>
      <p:sp>
        <p:nvSpPr>
          <p:cNvPr id="4" name="Rectangle 3"/>
          <p:cNvSpPr/>
          <p:nvPr userDrawn="1"/>
        </p:nvSpPr>
        <p:spPr bwMode="gray">
          <a:xfrm>
            <a:off x="0" y="3334871"/>
            <a:ext cx="6305550" cy="1631576"/>
          </a:xfrm>
          <a:prstGeom prst="rect">
            <a:avLst/>
          </a:prstGeom>
          <a:solidFill>
            <a:schemeClr val="accent6"/>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9" name="Rectangle 8"/>
          <p:cNvSpPr/>
          <p:nvPr userDrawn="1"/>
        </p:nvSpPr>
        <p:spPr bwMode="gray">
          <a:xfrm>
            <a:off x="0" y="2055813"/>
            <a:ext cx="6305550" cy="1279058"/>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 name="Title 1"/>
          <p:cNvSpPr>
            <a:spLocks noGrp="1"/>
          </p:cNvSpPr>
          <p:nvPr>
            <p:ph type="title" hasCustomPrompt="1"/>
          </p:nvPr>
        </p:nvSpPr>
        <p:spPr bwMode="gray">
          <a:xfrm>
            <a:off x="1035051" y="2424314"/>
            <a:ext cx="5029200" cy="775597"/>
          </a:xfrm>
        </p:spPr>
        <p:txBody>
          <a:bodyPr/>
          <a:lstStyle>
            <a:lvl1pPr>
              <a:lnSpc>
                <a:spcPct val="90000"/>
              </a:lnSpc>
              <a:defRPr sz="2800" baseline="0">
                <a:solidFill>
                  <a:schemeClr val="bg1"/>
                </a:solidFill>
              </a:defRPr>
            </a:lvl1pPr>
          </a:lstStyle>
          <a:p>
            <a:r>
              <a:rPr lang="en-US" dirty="0"/>
              <a:t>Document title – Arial 28pt regular; Use sentence case</a:t>
            </a:r>
          </a:p>
        </p:txBody>
      </p:sp>
      <p:sp>
        <p:nvSpPr>
          <p:cNvPr id="5" name="Rectangle 4"/>
          <p:cNvSpPr/>
          <p:nvPr userDrawn="1"/>
        </p:nvSpPr>
        <p:spPr bwMode="gray">
          <a:xfrm>
            <a:off x="0" y="4390101"/>
            <a:ext cx="7772400" cy="246888"/>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263946" y="263947"/>
            <a:ext cx="2341158" cy="983679"/>
          </a:xfrm>
          <a:prstGeom prst="rect">
            <a:avLst/>
          </a:prstGeom>
          <a:noFill/>
          <a:ln>
            <a:noFill/>
          </a:ln>
        </p:spPr>
      </p:pic>
      <p:sp>
        <p:nvSpPr>
          <p:cNvPr id="14" name="Text Placeholder 13"/>
          <p:cNvSpPr>
            <a:spLocks noGrp="1"/>
          </p:cNvSpPr>
          <p:nvPr>
            <p:ph type="body" sz="quarter" idx="10" hasCustomPrompt="1"/>
          </p:nvPr>
        </p:nvSpPr>
        <p:spPr bwMode="gray">
          <a:xfrm>
            <a:off x="1035050" y="3436327"/>
            <a:ext cx="5029200" cy="184666"/>
          </a:xfrm>
        </p:spPr>
        <p:txBody>
          <a:bodyPr/>
          <a:lstStyle>
            <a:lvl1pPr marL="0" indent="0">
              <a:spcBef>
                <a:spcPts val="0"/>
              </a:spcBef>
              <a:buFontTx/>
              <a:buNone/>
              <a:defRPr sz="1200">
                <a:solidFill>
                  <a:schemeClr val="tx1"/>
                </a:solidFill>
              </a:defRPr>
            </a:lvl1pPr>
            <a:lvl2pPr marL="112713" indent="0">
              <a:buFontTx/>
              <a:buNone/>
              <a:defRPr sz="1200">
                <a:solidFill>
                  <a:schemeClr val="tx1"/>
                </a:solidFill>
              </a:defRPr>
            </a:lvl2pPr>
            <a:lvl3pPr marL="230187" indent="0">
              <a:buFontTx/>
              <a:buNone/>
              <a:defRPr sz="1200">
                <a:solidFill>
                  <a:schemeClr val="tx1"/>
                </a:solidFill>
              </a:defRPr>
            </a:lvl3pPr>
            <a:lvl4pPr marL="342900" indent="0">
              <a:buFontTx/>
              <a:buNone/>
              <a:defRPr sz="1200">
                <a:solidFill>
                  <a:schemeClr val="tx1"/>
                </a:solidFill>
              </a:defRPr>
            </a:lvl4pPr>
            <a:lvl5pPr marL="458787" indent="0">
              <a:buFontTx/>
              <a:buNone/>
              <a:defRPr sz="1200">
                <a:solidFill>
                  <a:schemeClr val="tx1"/>
                </a:solidFill>
              </a:defRPr>
            </a:lvl5pPr>
          </a:lstStyle>
          <a:p>
            <a:pPr lvl="0"/>
            <a:r>
              <a:rPr lang="en-US" dirty="0"/>
              <a:t>Document subtitle – Arial 12pt regular, use sentence Case</a:t>
            </a:r>
          </a:p>
        </p:txBody>
      </p:sp>
      <p:sp>
        <p:nvSpPr>
          <p:cNvPr id="16" name="Picture Placeholder 15"/>
          <p:cNvSpPr>
            <a:spLocks noGrp="1"/>
          </p:cNvSpPr>
          <p:nvPr>
            <p:ph type="pic" sz="quarter" idx="11" hasCustomPrompt="1"/>
          </p:nvPr>
        </p:nvSpPr>
        <p:spPr bwMode="gray">
          <a:xfrm>
            <a:off x="0" y="4965700"/>
            <a:ext cx="6305550" cy="3430588"/>
          </a:xfrm>
        </p:spPr>
        <p:txBody>
          <a:bodyPr lIns="640080" rIns="640080" anchor="ctr">
            <a:noAutofit/>
          </a:bodyPr>
          <a:lstStyle>
            <a:lvl1pPr marL="0" indent="0" algn="ctr">
              <a:buNone/>
              <a:defRPr sz="1200" b="1"/>
            </a:lvl1pPr>
          </a:lstStyle>
          <a:p>
            <a:r>
              <a:rPr lang="en-US" dirty="0"/>
              <a:t>Insert photo relevant to topic being presented. A vast photo library is available via the Marketing Content Library (MCL) at the following:</a:t>
            </a:r>
            <a:br>
              <a:rPr lang="en-US" dirty="0"/>
            </a:br>
            <a:r>
              <a:rPr lang="en-US" dirty="0"/>
              <a:t>https://library.optum.com/</a:t>
            </a:r>
            <a:br>
              <a:rPr lang="en-US" dirty="0"/>
            </a:br>
            <a:br>
              <a:rPr lang="en-US" dirty="0"/>
            </a:br>
            <a:br>
              <a:rPr lang="en-US" dirty="0"/>
            </a:br>
            <a:br>
              <a:rPr lang="en-US" dirty="0"/>
            </a:br>
            <a:r>
              <a:rPr lang="en-US" dirty="0"/>
              <a:t>Directions for requesting access are on the log-in screen.</a:t>
            </a:r>
            <a:br>
              <a:rPr lang="en-US" dirty="0"/>
            </a:br>
            <a:br>
              <a:rPr lang="en-US" dirty="0"/>
            </a:br>
            <a:endParaRPr lang="en-US" dirty="0"/>
          </a:p>
        </p:txBody>
      </p:sp>
    </p:spTree>
    <p:extLst>
      <p:ext uri="{BB962C8B-B14F-4D97-AF65-F5344CB8AC3E}">
        <p14:creationId xmlns:p14="http://schemas.microsoft.com/office/powerpoint/2010/main" val="584816990"/>
      </p:ext>
    </p:extLst>
  </p:cSld>
  <p:clrMapOvr>
    <a:masterClrMapping/>
  </p:clrMapOvr>
  <p:extLst>
    <p:ext uri="{DCECCB84-F9BA-43D5-87BE-67443E8EF086}">
      <p15:sldGuideLst xmlns:p15="http://schemas.microsoft.com/office/powerpoint/2012/main">
        <p15:guide id="1" orient="horz" pos="5289" userDrawn="1">
          <p15:clr>
            <a:srgbClr val="FBAE40"/>
          </p15:clr>
        </p15:guide>
        <p15:guide id="3" pos="652" userDrawn="1">
          <p15:clr>
            <a:srgbClr val="C35EA4"/>
          </p15:clr>
        </p15:guide>
        <p15:guide id="4" pos="3972"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
          <p:cNvSpPr/>
          <p:nvPr userDrawn="1"/>
        </p:nvSpPr>
        <p:spPr bwMode="gray">
          <a:xfrm>
            <a:off x="-1" y="900759"/>
            <a:ext cx="5065714" cy="777240"/>
          </a:xfrm>
          <a:prstGeom prst="rect">
            <a:avLst/>
          </a:prstGeom>
          <a:solidFill>
            <a:schemeClr val="accent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68306" y="84188"/>
            <a:ext cx="1771254" cy="744225"/>
          </a:xfrm>
          <a:prstGeom prst="rect">
            <a:avLst/>
          </a:prstGeom>
        </p:spPr>
      </p:pic>
      <p:sp>
        <p:nvSpPr>
          <p:cNvPr id="8" name="Title 1"/>
          <p:cNvSpPr>
            <a:spLocks noGrp="1"/>
          </p:cNvSpPr>
          <p:nvPr>
            <p:ph type="title" hasCustomPrompt="1"/>
          </p:nvPr>
        </p:nvSpPr>
        <p:spPr bwMode="gray">
          <a:xfrm>
            <a:off x="752475" y="1012380"/>
            <a:ext cx="4114800" cy="553998"/>
          </a:xfrm>
        </p:spPr>
        <p:txBody>
          <a:bodyPr anchor="t" anchorCtr="0"/>
          <a:lstStyle>
            <a:lvl1pPr>
              <a:lnSpc>
                <a:spcPct val="90000"/>
              </a:lnSpc>
              <a:defRPr>
                <a:solidFill>
                  <a:schemeClr val="bg1"/>
                </a:solidFill>
              </a:defRPr>
            </a:lvl1pPr>
          </a:lstStyle>
          <a:p>
            <a:r>
              <a:rPr lang="en-US" dirty="0"/>
              <a:t>Document title – Arial 20pt regular; Use sentence case</a:t>
            </a:r>
          </a:p>
        </p:txBody>
      </p:sp>
      <p:sp>
        <p:nvSpPr>
          <p:cNvPr id="14" name="Rectangle 13"/>
          <p:cNvSpPr/>
          <p:nvPr userDrawn="1"/>
        </p:nvSpPr>
        <p:spPr bwMode="gray">
          <a:xfrm>
            <a:off x="-1" y="1712692"/>
            <a:ext cx="7772401" cy="182880"/>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5" name="Rectangle 4"/>
          <p:cNvSpPr/>
          <p:nvPr userDrawn="1"/>
        </p:nvSpPr>
        <p:spPr bwMode="gray">
          <a:xfrm>
            <a:off x="6886575" y="9409113"/>
            <a:ext cx="647700" cy="381000"/>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3" name="Slide Number Placeholder 5"/>
          <p:cNvSpPr txBox="1">
            <a:spLocks/>
          </p:cNvSpPr>
          <p:nvPr userDrawn="1"/>
        </p:nvSpPr>
        <p:spPr bwMode="gray">
          <a:xfrm>
            <a:off x="6577014" y="9630389"/>
            <a:ext cx="739886" cy="123111"/>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r>
              <a:rPr lang="en-US" sz="800" dirty="0">
                <a:solidFill>
                  <a:schemeClr val="tx1"/>
                </a:solidFill>
              </a:rPr>
              <a:t>Page </a:t>
            </a:r>
            <a:fld id="{D1524D41-16DC-4D92-9EF9-071B213BE0F5}" type="slidenum">
              <a:rPr lang="en-US" sz="800" smtClean="0">
                <a:solidFill>
                  <a:schemeClr val="tx1"/>
                </a:solidFill>
              </a:rPr>
              <a:pPr algn="r"/>
              <a:t>‹#›</a:t>
            </a:fld>
            <a:endParaRPr lang="en-US" sz="800" dirty="0">
              <a:solidFill>
                <a:schemeClr val="tx1"/>
              </a:solidFill>
            </a:endParaRPr>
          </a:p>
        </p:txBody>
      </p:sp>
      <p:sp>
        <p:nvSpPr>
          <p:cNvPr id="24" name="Footer Placeholder 2"/>
          <p:cNvSpPr>
            <a:spLocks noGrp="1"/>
          </p:cNvSpPr>
          <p:nvPr>
            <p:ph type="ftr" sz="quarter" idx="3"/>
          </p:nvPr>
        </p:nvSpPr>
        <p:spPr>
          <a:xfrm>
            <a:off x="758825" y="9738111"/>
            <a:ext cx="48418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dirty="0"/>
              <a:t>Do not reproduce, transmit or modify the content set forth herein in any form or by any means without written permission of </a:t>
            </a:r>
            <a:r>
              <a:rPr lang="en-US" dirty="0" err="1"/>
              <a:t>UnitedHealthcare</a:t>
            </a:r>
            <a:r>
              <a:rPr lang="en-US" dirty="0"/>
              <a:t>. © 2020 United HealthCare Services, Inc. All rights reserved.</a:t>
            </a:r>
          </a:p>
        </p:txBody>
      </p:sp>
    </p:spTree>
    <p:extLst>
      <p:ext uri="{BB962C8B-B14F-4D97-AF65-F5344CB8AC3E}">
        <p14:creationId xmlns:p14="http://schemas.microsoft.com/office/powerpoint/2010/main" val="4238898392"/>
      </p:ext>
    </p:extLst>
  </p:cSld>
  <p:clrMapOvr>
    <a:masterClrMapping/>
  </p:clrMapOvr>
  <p:extLst>
    <p:ext uri="{DCECCB84-F9BA-43D5-87BE-67443E8EF086}">
      <p15:sldGuideLst xmlns:p15="http://schemas.microsoft.com/office/powerpoint/2012/main">
        <p15:guide id="1" orient="horz" pos="1792" userDrawn="1">
          <p15:clr>
            <a:srgbClr val="FBAE40"/>
          </p15:clr>
        </p15:guide>
        <p15:guide id="2" pos="1888">
          <p15:clr>
            <a:srgbClr val="FBAE40"/>
          </p15:clr>
        </p15:guide>
        <p15:guide id="3" pos="475" userDrawn="1">
          <p15:clr>
            <a:srgbClr val="C35EA4"/>
          </p15:clr>
        </p15:guide>
        <p15:guide id="4" pos="1777">
          <p15:clr>
            <a:srgbClr val="FBAE40"/>
          </p15:clr>
        </p15:guide>
        <p15:guide id="5" pos="3191">
          <p15:clr>
            <a:srgbClr val="FBAE40"/>
          </p15:clr>
        </p15:guide>
        <p15:guide id="6" pos="3302">
          <p15:clr>
            <a:srgbClr val="FBAE40"/>
          </p15:clr>
        </p15:guide>
        <p15:guide id="7" orient="horz" pos="5758">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6" name="Rectangle 5"/>
          <p:cNvSpPr/>
          <p:nvPr userDrawn="1"/>
        </p:nvSpPr>
        <p:spPr bwMode="gray">
          <a:xfrm>
            <a:off x="-1" y="900759"/>
            <a:ext cx="5065714" cy="777240"/>
          </a:xfrm>
          <a:prstGeom prst="rect">
            <a:avLst/>
          </a:prstGeom>
          <a:solidFill>
            <a:schemeClr val="accent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68306" y="84188"/>
            <a:ext cx="1771254" cy="744225"/>
          </a:xfrm>
          <a:prstGeom prst="rect">
            <a:avLst/>
          </a:prstGeom>
        </p:spPr>
      </p:pic>
      <p:sp>
        <p:nvSpPr>
          <p:cNvPr id="8" name="Title 1"/>
          <p:cNvSpPr>
            <a:spLocks noGrp="1"/>
          </p:cNvSpPr>
          <p:nvPr>
            <p:ph type="title" hasCustomPrompt="1"/>
          </p:nvPr>
        </p:nvSpPr>
        <p:spPr bwMode="gray">
          <a:xfrm>
            <a:off x="752475" y="1014984"/>
            <a:ext cx="4114800" cy="276999"/>
          </a:xfrm>
        </p:spPr>
        <p:txBody>
          <a:bodyPr anchor="t" anchorCtr="0"/>
          <a:lstStyle>
            <a:lvl1pPr>
              <a:lnSpc>
                <a:spcPct val="90000"/>
              </a:lnSpc>
              <a:defRPr>
                <a:solidFill>
                  <a:schemeClr val="bg1"/>
                </a:solidFill>
              </a:defRPr>
            </a:lvl1pPr>
          </a:lstStyle>
          <a:p>
            <a:r>
              <a:rPr lang="en-US" dirty="0"/>
              <a:t>Document title – Arial 20pt regular</a:t>
            </a:r>
          </a:p>
        </p:txBody>
      </p:sp>
      <p:sp>
        <p:nvSpPr>
          <p:cNvPr id="14" name="Rectangle 13"/>
          <p:cNvSpPr/>
          <p:nvPr userDrawn="1"/>
        </p:nvSpPr>
        <p:spPr bwMode="gray">
          <a:xfrm>
            <a:off x="-1" y="1712692"/>
            <a:ext cx="7772401" cy="182880"/>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5" name="Rectangle 4"/>
          <p:cNvSpPr/>
          <p:nvPr userDrawn="1"/>
        </p:nvSpPr>
        <p:spPr bwMode="gray">
          <a:xfrm>
            <a:off x="6886575" y="9409113"/>
            <a:ext cx="647700" cy="381000"/>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32" name="Text Placeholder 4"/>
          <p:cNvSpPr>
            <a:spLocks noGrp="1"/>
          </p:cNvSpPr>
          <p:nvPr>
            <p:ph type="body" sz="quarter" idx="25" hasCustomPrompt="1"/>
          </p:nvPr>
        </p:nvSpPr>
        <p:spPr bwMode="gray">
          <a:xfrm>
            <a:off x="752475" y="1379501"/>
            <a:ext cx="4114800" cy="153888"/>
          </a:xfrm>
        </p:spPr>
        <p:txBody>
          <a:bodyPr/>
          <a:lstStyle>
            <a:lvl1pPr marL="0" indent="0">
              <a:spcBef>
                <a:spcPts val="0"/>
              </a:spcBef>
              <a:buNone/>
              <a:defRPr sz="1000">
                <a:solidFill>
                  <a:schemeClr val="bg1"/>
                </a:solidFill>
              </a:defRPr>
            </a:lvl1pPr>
            <a:lvl2pPr marL="114300" indent="0">
              <a:spcBef>
                <a:spcPts val="0"/>
              </a:spcBef>
              <a:buNone/>
              <a:defRPr sz="1400">
                <a:solidFill>
                  <a:schemeClr val="accent3"/>
                </a:solidFill>
              </a:defRPr>
            </a:lvl2pPr>
            <a:lvl3pPr marL="228600" indent="0">
              <a:spcBef>
                <a:spcPts val="0"/>
              </a:spcBef>
              <a:buNone/>
              <a:defRPr sz="1400">
                <a:solidFill>
                  <a:schemeClr val="accent3"/>
                </a:solidFill>
              </a:defRPr>
            </a:lvl3pPr>
            <a:lvl4pPr marL="342900" indent="0">
              <a:spcBef>
                <a:spcPts val="0"/>
              </a:spcBef>
              <a:buNone/>
              <a:defRPr sz="1400">
                <a:solidFill>
                  <a:schemeClr val="accent3"/>
                </a:solidFill>
              </a:defRPr>
            </a:lvl4pPr>
            <a:lvl5pPr marL="457200" indent="0">
              <a:spcBef>
                <a:spcPts val="0"/>
              </a:spcBef>
              <a:buNone/>
              <a:defRPr sz="1400">
                <a:solidFill>
                  <a:schemeClr val="accent3"/>
                </a:solidFill>
              </a:defRPr>
            </a:lvl5pPr>
          </a:lstStyle>
          <a:p>
            <a:pPr lvl="0"/>
            <a:r>
              <a:rPr lang="en-US" dirty="0"/>
              <a:t>Document subtitle – Arial 10pt regular, use sentence Case</a:t>
            </a:r>
          </a:p>
        </p:txBody>
      </p:sp>
      <p:sp>
        <p:nvSpPr>
          <p:cNvPr id="23" name="Slide Number Placeholder 5"/>
          <p:cNvSpPr txBox="1">
            <a:spLocks/>
          </p:cNvSpPr>
          <p:nvPr userDrawn="1"/>
        </p:nvSpPr>
        <p:spPr bwMode="gray">
          <a:xfrm>
            <a:off x="6577014" y="9630389"/>
            <a:ext cx="739886" cy="123111"/>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r>
              <a:rPr lang="en-US" sz="800" dirty="0">
                <a:solidFill>
                  <a:schemeClr val="tx1"/>
                </a:solidFill>
              </a:rPr>
              <a:t>Page </a:t>
            </a:r>
            <a:fld id="{D1524D41-16DC-4D92-9EF9-071B213BE0F5}" type="slidenum">
              <a:rPr lang="en-US" sz="800" smtClean="0">
                <a:solidFill>
                  <a:schemeClr val="tx1"/>
                </a:solidFill>
              </a:rPr>
              <a:pPr algn="r"/>
              <a:t>‹#›</a:t>
            </a:fld>
            <a:endParaRPr lang="en-US" sz="800" dirty="0">
              <a:solidFill>
                <a:schemeClr val="tx1"/>
              </a:solidFill>
            </a:endParaRPr>
          </a:p>
        </p:txBody>
      </p:sp>
      <p:sp>
        <p:nvSpPr>
          <p:cNvPr id="24" name="Footer Placeholder 2"/>
          <p:cNvSpPr>
            <a:spLocks noGrp="1"/>
          </p:cNvSpPr>
          <p:nvPr>
            <p:ph type="ftr" sz="quarter" idx="3"/>
          </p:nvPr>
        </p:nvSpPr>
        <p:spPr>
          <a:xfrm>
            <a:off x="758825" y="9738111"/>
            <a:ext cx="48418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dirty="0"/>
              <a:t>Do not reproduce, transmit or modify the content set forth herein in any form or by any means without written permission of </a:t>
            </a:r>
            <a:r>
              <a:rPr lang="en-US" dirty="0" err="1"/>
              <a:t>UnitedHealthcare</a:t>
            </a:r>
            <a:r>
              <a:rPr lang="en-US" dirty="0"/>
              <a:t>. © 2020 United HealthCare Services, Inc. All rights reserved.</a:t>
            </a:r>
          </a:p>
        </p:txBody>
      </p:sp>
    </p:spTree>
    <p:extLst>
      <p:ext uri="{BB962C8B-B14F-4D97-AF65-F5344CB8AC3E}">
        <p14:creationId xmlns:p14="http://schemas.microsoft.com/office/powerpoint/2010/main" val="1722464221"/>
      </p:ext>
    </p:extLst>
  </p:cSld>
  <p:clrMapOvr>
    <a:masterClrMapping/>
  </p:clrMapOvr>
  <p:extLst>
    <p:ext uri="{DCECCB84-F9BA-43D5-87BE-67443E8EF086}">
      <p15:sldGuideLst xmlns:p15="http://schemas.microsoft.com/office/powerpoint/2012/main">
        <p15:guide id="2" orient="horz" pos="1794" userDrawn="1">
          <p15:clr>
            <a:srgbClr val="FBAE40"/>
          </p15:clr>
        </p15:guide>
        <p15:guide id="3" pos="1888" userDrawn="1">
          <p15:clr>
            <a:srgbClr val="FBAE40"/>
          </p15:clr>
        </p15:guide>
        <p15:guide id="4" pos="475" userDrawn="1">
          <p15:clr>
            <a:srgbClr val="C35EA4"/>
          </p15:clr>
        </p15:guide>
        <p15:guide id="5" pos="1777" userDrawn="1">
          <p15:clr>
            <a:srgbClr val="FBAE40"/>
          </p15:clr>
        </p15:guide>
        <p15:guide id="6" pos="3191" userDrawn="1">
          <p15:clr>
            <a:srgbClr val="FBAE40"/>
          </p15:clr>
        </p15:guide>
        <p15:guide id="7" pos="3302" userDrawn="1">
          <p15:clr>
            <a:srgbClr val="FBAE40"/>
          </p15:clr>
        </p15:guide>
        <p15:guide id="8" orient="horz" pos="575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2"/>
          <p:cNvSpPr>
            <a:spLocks noGrp="1"/>
          </p:cNvSpPr>
          <p:nvPr>
            <p:ph type="ftr" sz="quarter" idx="3"/>
          </p:nvPr>
        </p:nvSpPr>
        <p:spPr>
          <a:xfrm>
            <a:off x="758825" y="9738111"/>
            <a:ext cx="48418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dirty="0"/>
              <a:t>Do not reproduce, transmit or modify the content set forth herein in any form or by any means without written permission of </a:t>
            </a:r>
            <a:r>
              <a:rPr lang="en-US" dirty="0" err="1"/>
              <a:t>UnitedHealthcare</a:t>
            </a:r>
            <a:r>
              <a:rPr lang="en-US" dirty="0"/>
              <a:t>. © 2020 United HealthCare Services, Inc. All rights reserved.</a:t>
            </a:r>
          </a:p>
        </p:txBody>
      </p:sp>
    </p:spTree>
    <p:extLst>
      <p:ext uri="{BB962C8B-B14F-4D97-AF65-F5344CB8AC3E}">
        <p14:creationId xmlns:p14="http://schemas.microsoft.com/office/powerpoint/2010/main" val="13297126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hyperlink" Target="http://www.optum.com/" TargetMode="Externa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5" name="Text Placeholder 1"/>
          <p:cNvSpPr>
            <a:spLocks noGrp="1"/>
          </p:cNvSpPr>
          <p:nvPr>
            <p:ph type="body" idx="1"/>
          </p:nvPr>
        </p:nvSpPr>
        <p:spPr bwMode="gray">
          <a:xfrm>
            <a:off x="460376" y="1970088"/>
            <a:ext cx="6856524" cy="1487587"/>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Placeholder 1"/>
          <p:cNvSpPr>
            <a:spLocks noGrp="1"/>
          </p:cNvSpPr>
          <p:nvPr>
            <p:ph type="title"/>
          </p:nvPr>
        </p:nvSpPr>
        <p:spPr bwMode="gray">
          <a:xfrm>
            <a:off x="758825" y="881925"/>
            <a:ext cx="6558074" cy="307777"/>
          </a:xfrm>
          <a:prstGeom prst="rect">
            <a:avLst/>
          </a:prstGeom>
        </p:spPr>
        <p:txBody>
          <a:bodyPr vert="horz" wrap="square" lIns="0" tIns="0" rIns="0" bIns="0" rtlCol="0" anchor="b">
            <a:spAutoFit/>
          </a:bodyPr>
          <a:lstStyle/>
          <a:p>
            <a:r>
              <a:rPr lang="en-US" dirty="0"/>
              <a:t>Page title – Arial 20pt regular; Use sentence case</a:t>
            </a:r>
          </a:p>
        </p:txBody>
      </p:sp>
      <p:sp>
        <p:nvSpPr>
          <p:cNvPr id="7" name="Slide Number Placeholder 5"/>
          <p:cNvSpPr txBox="1">
            <a:spLocks/>
          </p:cNvSpPr>
          <p:nvPr/>
        </p:nvSpPr>
        <p:spPr bwMode="gray">
          <a:xfrm>
            <a:off x="6577014" y="9630389"/>
            <a:ext cx="739886" cy="123111"/>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r>
              <a:rPr lang="en-US" sz="800" dirty="0">
                <a:solidFill>
                  <a:schemeClr val="tx1"/>
                </a:solidFill>
              </a:rPr>
              <a:t>Page </a:t>
            </a:r>
            <a:fld id="{D1524D41-16DC-4D92-9EF9-071B213BE0F5}" type="slidenum">
              <a:rPr lang="en-US" sz="800" smtClean="0">
                <a:solidFill>
                  <a:schemeClr val="tx1"/>
                </a:solidFill>
              </a:rPr>
              <a:pPr algn="r"/>
              <a:t>‹#›</a:t>
            </a:fld>
            <a:endParaRPr lang="en-US" sz="800" dirty="0">
              <a:solidFill>
                <a:schemeClr val="tx1"/>
              </a:solidFill>
            </a:endParaRPr>
          </a:p>
        </p:txBody>
      </p:sp>
      <p:sp>
        <p:nvSpPr>
          <p:cNvPr id="8" name="TextBox 7">
            <a:hlinkClick r:id="rId6"/>
          </p:cNvPr>
          <p:cNvSpPr txBox="1"/>
          <p:nvPr/>
        </p:nvSpPr>
        <p:spPr bwMode="gray">
          <a:xfrm>
            <a:off x="758825" y="9645778"/>
            <a:ext cx="1832769" cy="92333"/>
          </a:xfrm>
          <a:prstGeom prst="rect">
            <a:avLst/>
          </a:prstGeom>
          <a:noFill/>
        </p:spPr>
        <p:txBody>
          <a:bodyPr wrap="square" lIns="0" tIns="0" rIns="0" bIns="0" rtlCol="0">
            <a:spAutoFit/>
          </a:bodyPr>
          <a:lstStyle/>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a:ln>
                  <a:noFill/>
                </a:ln>
                <a:solidFill>
                  <a:schemeClr val="tx1"/>
                </a:solidFill>
                <a:effectLst/>
                <a:uLnTx/>
                <a:uFillTx/>
                <a:latin typeface="+mn-lt"/>
                <a:ea typeface="+mn-ea"/>
                <a:cs typeface="+mn-cs"/>
              </a:rPr>
              <a:t>© 2020 Optum, Inc. All rights reserved. </a:t>
            </a:r>
            <a:r>
              <a:rPr kumimoji="0" lang="en-US" sz="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 </a:t>
            </a:r>
            <a:r>
              <a:rPr kumimoji="0" lang="en-US" sz="6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optum.com</a:t>
            </a:r>
            <a:endParaRPr kumimoji="0" lang="en-US" sz="600" b="1" i="0" u="none" strike="noStrike" kern="1200" cap="none" spc="0" normalizeH="0" baseline="0" noProof="0" dirty="0">
              <a:ln>
                <a:noFill/>
              </a:ln>
              <a:solidFill>
                <a:schemeClr val="tx1"/>
              </a:solidFill>
              <a:effectLst/>
              <a:uLnTx/>
              <a:uFillTx/>
              <a:latin typeface="+mn-lt"/>
              <a:ea typeface="+mn-ea"/>
              <a:cs typeface="+mn-cs"/>
            </a:endParaRPr>
          </a:p>
        </p:txBody>
      </p:sp>
      <p:sp>
        <p:nvSpPr>
          <p:cNvPr id="3" name="Footer Placeholder 2"/>
          <p:cNvSpPr>
            <a:spLocks noGrp="1"/>
          </p:cNvSpPr>
          <p:nvPr>
            <p:ph type="ftr" sz="quarter" idx="3"/>
          </p:nvPr>
        </p:nvSpPr>
        <p:spPr>
          <a:xfrm>
            <a:off x="758825" y="9738111"/>
            <a:ext cx="48418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dirty="0"/>
              <a:t>Do not reproduce, transmit or modify the content set forth herein in any form or by any means without written permission of </a:t>
            </a:r>
            <a:r>
              <a:rPr lang="en-US" dirty="0" err="1"/>
              <a:t>UnitedHealthcare</a:t>
            </a:r>
            <a:r>
              <a:rPr lang="en-US" dirty="0"/>
              <a:t>. © 2020 United HealthCare Services, Inc. All rights reserved.</a:t>
            </a:r>
          </a:p>
        </p:txBody>
      </p:sp>
    </p:spTree>
  </p:cSld>
  <p:clrMap bg1="lt1" tx1="dk1" bg2="lt2" tx2="dk2" accent1="accent1" accent2="accent2" accent3="accent3" accent4="accent4" accent5="accent5" accent6="accent6" hlink="hlink" folHlink="folHlink"/>
  <p:sldLayoutIdLst>
    <p:sldLayoutId id="2147483732" r:id="rId1"/>
    <p:sldLayoutId id="2147483735" r:id="rId2"/>
    <p:sldLayoutId id="2147483731" r:id="rId3"/>
    <p:sldLayoutId id="2147483749" r:id="rId4"/>
  </p:sldLayoutIdLst>
  <p:hf hdr="0" dt="0"/>
  <p:txStyles>
    <p:titleStyle>
      <a:lvl1pPr algn="l" defTabSz="1018879" rtl="0" eaLnBrk="1" latinLnBrk="0" hangingPunct="1">
        <a:spcBef>
          <a:spcPct val="0"/>
        </a:spcBef>
        <a:buNone/>
        <a:defRPr sz="2000" b="0" kern="1200" baseline="0">
          <a:solidFill>
            <a:schemeClr val="tx1"/>
          </a:solidFill>
          <a:latin typeface="+mj-lt"/>
          <a:ea typeface="+mj-ea"/>
          <a:cs typeface="+mj-cs"/>
        </a:defRPr>
      </a:lvl1pPr>
    </p:titleStyle>
    <p:body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p:bodyStyle>
    <p:otherStyle>
      <a:defPPr>
        <a:defRPr lang="en-US"/>
      </a:defPPr>
      <a:lvl1pPr marL="0" algn="l" defTabSz="640080" rtl="0" eaLnBrk="1" latinLnBrk="0" hangingPunct="1">
        <a:spcBef>
          <a:spcPts val="300"/>
        </a:spcBef>
        <a:defRPr sz="900" kern="1200">
          <a:solidFill>
            <a:schemeClr val="tx1"/>
          </a:solidFill>
          <a:latin typeface="+mn-lt"/>
          <a:ea typeface="+mn-ea"/>
          <a:cs typeface="+mn-cs"/>
        </a:defRPr>
      </a:lvl1pPr>
      <a:lvl2pPr marL="1143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2pPr>
      <a:lvl3pPr marL="2286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3pPr>
      <a:lvl4pPr marL="3429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4pPr>
      <a:lvl5pPr marL="4572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5pPr>
      <a:lvl6pPr marL="5715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6pPr>
      <a:lvl7pPr marL="6858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7pPr>
      <a:lvl8pPr marL="8001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8pPr>
      <a:lvl9pPr marL="9144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4608" userDrawn="1">
          <p15:clr>
            <a:srgbClr val="C35EA4"/>
          </p15:clr>
        </p15:guide>
        <p15:guide id="3" orient="horz" pos="287" userDrawn="1">
          <p15:clr>
            <a:srgbClr val="C35EA4"/>
          </p15:clr>
        </p15:guide>
        <p15:guide id="4" orient="horz" pos="5991" userDrawn="1">
          <p15:clr>
            <a:srgbClr val="C35E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apa.org/helpcenter/choose-therapist.asp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www.helpguide.org/articles/suicide-prevention/suicide-prevention.htm" TargetMode="External"/><Relationship Id="rId4" Type="http://schemas.openxmlformats.org/officeDocument/2006/relationships/hyperlink" Target="https://www.helpguide.org/articles/depression/depression-symptoms-and-warning-signs.htm"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10"/>
          <p:cNvSpPr>
            <a:spLocks noGrp="1"/>
          </p:cNvSpPr>
          <p:nvPr>
            <p:ph type="title"/>
          </p:nvPr>
        </p:nvSpPr>
        <p:spPr>
          <a:xfrm>
            <a:off x="1035051" y="2812113"/>
            <a:ext cx="5029200" cy="387798"/>
          </a:xfrm>
        </p:spPr>
        <p:txBody>
          <a:bodyPr/>
          <a:lstStyle/>
          <a:p>
            <a:r>
              <a:rPr lang="en-US" altLang="en-US" dirty="0"/>
              <a:t>How To Manage Change</a:t>
            </a:r>
          </a:p>
        </p:txBody>
      </p:sp>
      <p:sp>
        <p:nvSpPr>
          <p:cNvPr id="5122" name="Rectangle 11"/>
          <p:cNvSpPr>
            <a:spLocks noGrp="1"/>
          </p:cNvSpPr>
          <p:nvPr>
            <p:ph type="body" sz="quarter" idx="10"/>
          </p:nvPr>
        </p:nvSpPr>
        <p:spPr>
          <a:xfrm>
            <a:off x="1035051" y="3371850"/>
            <a:ext cx="5029200" cy="738664"/>
          </a:xfrm>
        </p:spPr>
        <p:txBody>
          <a:bodyPr vert="horz" wrap="square" lIns="0" tIns="0" rIns="0" bIns="0" rtlCol="0" anchor="t">
            <a:spAutoFit/>
          </a:bodyPr>
          <a:lstStyle/>
          <a:p>
            <a:r>
              <a:rPr lang="en-US" altLang="en-US" dirty="0"/>
              <a:t>A Discussion for Employees</a:t>
            </a:r>
          </a:p>
          <a:p>
            <a:r>
              <a:rPr lang="en-US" altLang="en-US" dirty="0"/>
              <a:t>Workbook</a:t>
            </a:r>
          </a:p>
          <a:p>
            <a:endParaRPr lang="en-US" altLang="en-US" dirty="0"/>
          </a:p>
          <a:p>
            <a:endParaRPr lang="en-US" altLang="en-US" dirty="0"/>
          </a:p>
        </p:txBody>
      </p:sp>
    </p:spTree>
    <p:extLst>
      <p:ext uri="{BB962C8B-B14F-4D97-AF65-F5344CB8AC3E}">
        <p14:creationId xmlns:p14="http://schemas.microsoft.com/office/powerpoint/2010/main" val="805450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7"/>
          <p:cNvSpPr>
            <a:spLocks noGrp="1"/>
          </p:cNvSpPr>
          <p:nvPr>
            <p:ph type="title"/>
          </p:nvPr>
        </p:nvSpPr>
        <p:spPr/>
        <p:txBody>
          <a:bodyPr/>
          <a:lstStyle/>
          <a:p>
            <a:r>
              <a:rPr lang="en-US" altLang="en-US"/>
              <a:t>“Limiting” vs. </a:t>
            </a:r>
            <a:br>
              <a:rPr lang="en-US" altLang="en-US"/>
            </a:br>
            <a:r>
              <a:rPr lang="en-US" altLang="en-US"/>
              <a:t>“Empowering” Beliefs </a:t>
            </a:r>
            <a:endParaRPr lang="en-US" altLang="en-US" dirty="0"/>
          </a:p>
        </p:txBody>
      </p:sp>
      <p:sp>
        <p:nvSpPr>
          <p:cNvPr id="25604" name="Text Placeholder 19"/>
          <p:cNvSpPr txBox="1">
            <a:spLocks/>
          </p:cNvSpPr>
          <p:nvPr/>
        </p:nvSpPr>
        <p:spPr bwMode="auto">
          <a:xfrm>
            <a:off x="431800" y="1971834"/>
            <a:ext cx="3203498" cy="7102793"/>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203765" tIns="1222589" rIns="203765" bIns="0"/>
          <a:lstStyle>
            <a:lvl1pPr marL="285750" indent="-285750">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285750" lvl="1" indent="-285750">
              <a:spcBef>
                <a:spcPct val="0"/>
              </a:spcBef>
              <a:spcAft>
                <a:spcPts val="669"/>
              </a:spcAft>
              <a:buClr>
                <a:schemeClr val="accent1"/>
              </a:buClr>
              <a:buSzTx/>
              <a:buFont typeface="Arial" panose="020B0604020202020204" pitchFamily="34" charset="0"/>
              <a:buChar char="•"/>
            </a:pPr>
            <a:r>
              <a:rPr lang="en-US" altLang="en-US" sz="1600" dirty="0">
                <a:solidFill>
                  <a:srgbClr val="646D72"/>
                </a:solidFill>
                <a:cs typeface="Times New Roman" pitchFamily="18" charset="0"/>
              </a:rPr>
              <a:t>I’m going to shoot for a low-stress work setting.</a:t>
            </a:r>
          </a:p>
          <a:p>
            <a:pPr marL="285750" lvl="1" indent="-285750">
              <a:spcBef>
                <a:spcPct val="0"/>
              </a:spcBef>
              <a:spcAft>
                <a:spcPts val="669"/>
              </a:spcAft>
              <a:buClr>
                <a:schemeClr val="accent1"/>
              </a:buClr>
              <a:buSzTx/>
              <a:buFont typeface="Arial" panose="020B0604020202020204" pitchFamily="34" charset="0"/>
              <a:buChar char="•"/>
            </a:pPr>
            <a:r>
              <a:rPr lang="en-US" altLang="en-US" sz="1600" dirty="0">
                <a:solidFill>
                  <a:srgbClr val="646D72"/>
                </a:solidFill>
                <a:cs typeface="Times New Roman" pitchFamily="18" charset="0"/>
              </a:rPr>
              <a:t>They can change all </a:t>
            </a:r>
            <a:br>
              <a:rPr lang="en-US" altLang="en-US" sz="1600" dirty="0">
                <a:solidFill>
                  <a:srgbClr val="646D72"/>
                </a:solidFill>
                <a:cs typeface="Times New Roman" pitchFamily="18" charset="0"/>
              </a:rPr>
            </a:br>
            <a:r>
              <a:rPr lang="en-US" altLang="en-US" sz="1600" dirty="0">
                <a:solidFill>
                  <a:srgbClr val="646D72"/>
                </a:solidFill>
                <a:cs typeface="Times New Roman" pitchFamily="18" charset="0"/>
              </a:rPr>
              <a:t>they want. Just leave me out of it.</a:t>
            </a:r>
          </a:p>
          <a:p>
            <a:pPr marL="285750" lvl="1" indent="-285750">
              <a:spcBef>
                <a:spcPct val="0"/>
              </a:spcBef>
              <a:spcAft>
                <a:spcPts val="669"/>
              </a:spcAft>
              <a:buClr>
                <a:schemeClr val="accent1"/>
              </a:buClr>
              <a:buSzTx/>
              <a:buFont typeface="Arial" panose="020B0604020202020204" pitchFamily="34" charset="0"/>
              <a:buChar char="•"/>
            </a:pPr>
            <a:r>
              <a:rPr lang="en-US" altLang="en-US" sz="1600" dirty="0">
                <a:solidFill>
                  <a:srgbClr val="646D72"/>
                </a:solidFill>
                <a:cs typeface="Times New Roman" pitchFamily="18" charset="0"/>
              </a:rPr>
              <a:t>If this organization really cared about people, they wouldn’t put us through all this.</a:t>
            </a:r>
          </a:p>
          <a:p>
            <a:pPr marL="285750" lvl="1" indent="-285750">
              <a:spcBef>
                <a:spcPct val="0"/>
              </a:spcBef>
              <a:spcAft>
                <a:spcPts val="669"/>
              </a:spcAft>
              <a:buClr>
                <a:schemeClr val="accent1"/>
              </a:buClr>
              <a:buSzTx/>
              <a:buFont typeface="Arial" panose="020B0604020202020204" pitchFamily="34" charset="0"/>
              <a:buChar char="•"/>
            </a:pPr>
            <a:r>
              <a:rPr lang="en-US" altLang="en-US" sz="1600" dirty="0">
                <a:solidFill>
                  <a:srgbClr val="646D72"/>
                </a:solidFill>
                <a:cs typeface="Times New Roman" pitchFamily="18" charset="0"/>
              </a:rPr>
              <a:t>Why don’t they help me with all this stress?</a:t>
            </a:r>
          </a:p>
          <a:p>
            <a:pPr marL="285750" lvl="1" indent="-285750">
              <a:spcBef>
                <a:spcPct val="0"/>
              </a:spcBef>
              <a:spcAft>
                <a:spcPts val="669"/>
              </a:spcAft>
              <a:buClr>
                <a:schemeClr val="accent1"/>
              </a:buClr>
              <a:buSzTx/>
              <a:buFont typeface="Arial" panose="020B0604020202020204" pitchFamily="34" charset="0"/>
              <a:buChar char="•"/>
            </a:pPr>
            <a:r>
              <a:rPr lang="en-US" altLang="en-US" sz="1600" dirty="0">
                <a:solidFill>
                  <a:srgbClr val="646D72"/>
                </a:solidFill>
                <a:cs typeface="Times New Roman" pitchFamily="18" charset="0"/>
              </a:rPr>
              <a:t>I’ll just keep doing what I’ve always done. I know I’m pretty good at that.</a:t>
            </a:r>
          </a:p>
          <a:p>
            <a:pPr marL="285750" lvl="1" indent="-285750">
              <a:spcBef>
                <a:spcPct val="0"/>
              </a:spcBef>
              <a:spcAft>
                <a:spcPts val="669"/>
              </a:spcAft>
              <a:buClr>
                <a:schemeClr val="accent1"/>
              </a:buClr>
              <a:buSzTx/>
              <a:buFont typeface="Arial" panose="020B0604020202020204" pitchFamily="34" charset="0"/>
              <a:buChar char="•"/>
            </a:pPr>
            <a:r>
              <a:rPr lang="en-US" altLang="en-US" sz="1600" dirty="0">
                <a:solidFill>
                  <a:srgbClr val="646D72"/>
                </a:solidFill>
                <a:cs typeface="Times New Roman" pitchFamily="18" charset="0"/>
              </a:rPr>
              <a:t>Chin up. I’m just going </a:t>
            </a:r>
            <a:br>
              <a:rPr lang="en-US" altLang="en-US" sz="1600" dirty="0">
                <a:solidFill>
                  <a:srgbClr val="646D72"/>
                </a:solidFill>
                <a:cs typeface="Times New Roman" pitchFamily="18" charset="0"/>
              </a:rPr>
            </a:br>
            <a:r>
              <a:rPr lang="en-US" altLang="en-US" sz="1600" dirty="0">
                <a:solidFill>
                  <a:srgbClr val="646D72"/>
                </a:solidFill>
                <a:cs typeface="Times New Roman" pitchFamily="18" charset="0"/>
              </a:rPr>
              <a:t>to have to tough this </a:t>
            </a:r>
            <a:br>
              <a:rPr lang="en-US" altLang="en-US" sz="1600" dirty="0">
                <a:solidFill>
                  <a:srgbClr val="646D72"/>
                </a:solidFill>
                <a:cs typeface="Times New Roman" pitchFamily="18" charset="0"/>
              </a:rPr>
            </a:br>
            <a:r>
              <a:rPr lang="en-US" altLang="en-US" sz="1600" dirty="0">
                <a:solidFill>
                  <a:srgbClr val="646D72"/>
                </a:solidFill>
                <a:cs typeface="Times New Roman" pitchFamily="18" charset="0"/>
              </a:rPr>
              <a:t>out alone.</a:t>
            </a:r>
            <a:endParaRPr lang="en-US" altLang="en-US" sz="1600" dirty="0">
              <a:cs typeface="Arial" charset="0"/>
            </a:endParaRPr>
          </a:p>
          <a:p>
            <a:pPr>
              <a:spcBef>
                <a:spcPct val="0"/>
              </a:spcBef>
              <a:spcAft>
                <a:spcPts val="334"/>
              </a:spcAft>
              <a:buClr>
                <a:schemeClr val="tx2"/>
              </a:buClr>
              <a:buSzTx/>
            </a:pPr>
            <a:endParaRPr lang="en-US" altLang="en-US" sz="1600" dirty="0">
              <a:cs typeface="Arial" charset="0"/>
            </a:endParaRPr>
          </a:p>
          <a:p>
            <a:pPr>
              <a:spcBef>
                <a:spcPct val="0"/>
              </a:spcBef>
              <a:spcAft>
                <a:spcPts val="334"/>
              </a:spcAft>
              <a:buClr>
                <a:schemeClr val="tx2"/>
              </a:buClr>
              <a:buSzTx/>
            </a:pPr>
            <a:r>
              <a:rPr lang="en-US" altLang="en-US" sz="1100" dirty="0">
                <a:cs typeface="Arial" charset="0"/>
              </a:rPr>
              <a:t> </a:t>
            </a:r>
          </a:p>
        </p:txBody>
      </p:sp>
      <p:sp>
        <p:nvSpPr>
          <p:cNvPr id="25605" name="Text Placeholder 18"/>
          <p:cNvSpPr txBox="1">
            <a:spLocks/>
          </p:cNvSpPr>
          <p:nvPr/>
        </p:nvSpPr>
        <p:spPr bwMode="auto">
          <a:xfrm>
            <a:off x="431800" y="1970088"/>
            <a:ext cx="3203498" cy="962183"/>
          </a:xfrm>
          <a:prstGeom prst="rect">
            <a:avLst/>
          </a:prstGeom>
          <a:solidFill>
            <a:schemeClr val="bg2"/>
          </a:solidFill>
          <a:ln w="9525">
            <a:solidFill>
              <a:schemeClr val="bg2"/>
            </a:solidFill>
            <a:miter lim="800000"/>
            <a:headEnd/>
            <a:tailEnd/>
          </a:ln>
        </p:spPr>
        <p:txBody>
          <a:bodyPr lIns="0" tIns="0" rIns="0" bIns="30565"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buClr>
                <a:schemeClr val="tx2"/>
              </a:buClr>
              <a:buSzTx/>
            </a:pPr>
            <a:r>
              <a:rPr lang="en-US" altLang="en-US" b="1">
                <a:solidFill>
                  <a:schemeClr val="bg1"/>
                </a:solidFill>
                <a:cs typeface="Arial" charset="0"/>
              </a:rPr>
              <a:t>“Limiting” Belief</a:t>
            </a:r>
          </a:p>
        </p:txBody>
      </p:sp>
      <p:sp>
        <p:nvSpPr>
          <p:cNvPr id="9" name="Text Placeholder 19"/>
          <p:cNvSpPr txBox="1">
            <a:spLocks/>
          </p:cNvSpPr>
          <p:nvPr/>
        </p:nvSpPr>
        <p:spPr bwMode="auto">
          <a:xfrm>
            <a:off x="3886200" y="1973581"/>
            <a:ext cx="3425825" cy="7101082"/>
          </a:xfrm>
          <a:prstGeom prst="rect">
            <a:avLst/>
          </a:prstGeom>
          <a:noFill/>
          <a:ln w="12700">
            <a:solidFill>
              <a:schemeClr val="bg2"/>
            </a:solidFill>
            <a:miter lim="800000"/>
            <a:headEnd/>
            <a:tailEnd/>
          </a:ln>
        </p:spPr>
        <p:txBody>
          <a:bodyPr lIns="203765" tIns="1222589" rIns="203765" bIns="0"/>
          <a:lstStyle>
            <a:lvl1pPr marL="285750" indent="-285750"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lgn="l" eaLnBrk="0" hangingPunct="0">
              <a:spcBef>
                <a:spcPct val="20000"/>
              </a:spcBef>
              <a:buClr>
                <a:srgbClr val="005293"/>
              </a:buClr>
              <a:defRPr>
                <a:solidFill>
                  <a:srgbClr val="535A5D"/>
                </a:solidFill>
                <a:latin typeface="Arial" charset="0"/>
                <a:ea typeface="ＭＳ Ｐゴシック" pitchFamily="34" charset="-128"/>
              </a:defRPr>
            </a:lvl3pPr>
            <a:lvl4pPr marL="11430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1416050" indent="-163513"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285750" lvl="1" indent="-285750" eaLnBrk="1" hangingPunct="1">
              <a:spcBef>
                <a:spcPct val="0"/>
              </a:spcBef>
              <a:spcAft>
                <a:spcPts val="669"/>
              </a:spcAft>
              <a:buClr>
                <a:schemeClr val="accent1"/>
              </a:buClr>
              <a:buSzTx/>
              <a:buFont typeface="Arial" panose="020B0604020202020204" pitchFamily="34" charset="0"/>
              <a:buChar char="•"/>
              <a:defRPr/>
            </a:pPr>
            <a:r>
              <a:rPr lang="en-US" altLang="en-US" sz="1600" dirty="0">
                <a:solidFill>
                  <a:srgbClr val="646D72"/>
                </a:solidFill>
                <a:cs typeface="Times New Roman" pitchFamily="18" charset="0"/>
              </a:rPr>
              <a:t>I’m going to get used to this. Stress is a fact of life in successful, viable organizations.</a:t>
            </a:r>
          </a:p>
          <a:p>
            <a:pPr marL="285750" lvl="1" indent="-285750" eaLnBrk="1" hangingPunct="1">
              <a:spcBef>
                <a:spcPct val="0"/>
              </a:spcBef>
              <a:spcAft>
                <a:spcPts val="669"/>
              </a:spcAft>
              <a:buClr>
                <a:schemeClr val="accent1"/>
              </a:buClr>
              <a:buSzTx/>
              <a:buFont typeface="Arial" panose="020B0604020202020204" pitchFamily="34" charset="0"/>
              <a:buChar char="•"/>
              <a:defRPr/>
            </a:pPr>
            <a:r>
              <a:rPr lang="en-US" altLang="en-US" sz="1600" dirty="0">
                <a:solidFill>
                  <a:srgbClr val="646D72"/>
                </a:solidFill>
                <a:cs typeface="Times New Roman" pitchFamily="18" charset="0"/>
              </a:rPr>
              <a:t>Rather than bang my head against reality, I’m going to </a:t>
            </a:r>
            <a:br>
              <a:rPr lang="en-US" altLang="en-US" sz="1600" dirty="0">
                <a:solidFill>
                  <a:srgbClr val="646D72"/>
                </a:solidFill>
                <a:cs typeface="Times New Roman" pitchFamily="18" charset="0"/>
              </a:rPr>
            </a:br>
            <a:r>
              <a:rPr lang="en-US" altLang="en-US" sz="1600" dirty="0">
                <a:solidFill>
                  <a:srgbClr val="646D72"/>
                </a:solidFill>
                <a:cs typeface="Times New Roman" pitchFamily="18" charset="0"/>
              </a:rPr>
              <a:t>get comfortable with making these adjustments.</a:t>
            </a:r>
          </a:p>
          <a:p>
            <a:pPr marL="285750" lvl="1" indent="-285750" eaLnBrk="1" hangingPunct="1">
              <a:spcBef>
                <a:spcPct val="0"/>
              </a:spcBef>
              <a:spcAft>
                <a:spcPts val="669"/>
              </a:spcAft>
              <a:buClr>
                <a:schemeClr val="accent1"/>
              </a:buClr>
              <a:buSzTx/>
              <a:buFont typeface="Arial" panose="020B0604020202020204" pitchFamily="34" charset="0"/>
              <a:buChar char="•"/>
              <a:defRPr/>
            </a:pPr>
            <a:r>
              <a:rPr lang="en-US" altLang="en-US" sz="1600" dirty="0">
                <a:solidFill>
                  <a:srgbClr val="646D72"/>
                </a:solidFill>
                <a:cs typeface="Times New Roman" pitchFamily="18" charset="0"/>
              </a:rPr>
              <a:t>If management spared us this discomfort, they ultimately might have to close their doors.</a:t>
            </a:r>
          </a:p>
          <a:p>
            <a:pPr marL="285750" lvl="1" indent="-285750" eaLnBrk="1" hangingPunct="1">
              <a:spcBef>
                <a:spcPct val="0"/>
              </a:spcBef>
              <a:spcAft>
                <a:spcPts val="669"/>
              </a:spcAft>
              <a:buClr>
                <a:schemeClr val="accent1"/>
              </a:buClr>
              <a:buSzTx/>
              <a:buFont typeface="Arial" panose="020B0604020202020204" pitchFamily="34" charset="0"/>
              <a:buChar char="•"/>
              <a:defRPr/>
            </a:pPr>
            <a:r>
              <a:rPr lang="en-US" altLang="en-US" sz="1600" dirty="0">
                <a:solidFill>
                  <a:srgbClr val="646D72"/>
                </a:solidFill>
                <a:cs typeface="Times New Roman" pitchFamily="18" charset="0"/>
              </a:rPr>
              <a:t>I’m in charge of managing my own stress level.</a:t>
            </a:r>
          </a:p>
          <a:p>
            <a:pPr marL="285750" lvl="1" indent="-285750" eaLnBrk="1" hangingPunct="1">
              <a:spcBef>
                <a:spcPct val="0"/>
              </a:spcBef>
              <a:spcAft>
                <a:spcPts val="669"/>
              </a:spcAft>
              <a:buClr>
                <a:schemeClr val="accent1"/>
              </a:buClr>
              <a:buSzTx/>
              <a:buFont typeface="Arial" panose="020B0604020202020204" pitchFamily="34" charset="0"/>
              <a:buChar char="•"/>
              <a:defRPr/>
            </a:pPr>
            <a:r>
              <a:rPr lang="en-US" altLang="en-US" sz="1600" dirty="0">
                <a:solidFill>
                  <a:srgbClr val="646D72"/>
                </a:solidFill>
                <a:cs typeface="Times New Roman" pitchFamily="18" charset="0"/>
              </a:rPr>
              <a:t>The game has changed. Which of my skills will fit the best? What will I have to learn?</a:t>
            </a:r>
          </a:p>
          <a:p>
            <a:pPr marL="285750" lvl="1" indent="-285750" eaLnBrk="1" hangingPunct="1">
              <a:spcBef>
                <a:spcPct val="0"/>
              </a:spcBef>
              <a:spcAft>
                <a:spcPts val="669"/>
              </a:spcAft>
              <a:buClr>
                <a:schemeClr val="accent1"/>
              </a:buClr>
              <a:buSzTx/>
              <a:buFont typeface="Arial" panose="020B0604020202020204" pitchFamily="34" charset="0"/>
              <a:buChar char="•"/>
              <a:defRPr/>
            </a:pPr>
            <a:r>
              <a:rPr lang="en-US" altLang="en-US" sz="1600" dirty="0">
                <a:solidFill>
                  <a:srgbClr val="646D72"/>
                </a:solidFill>
                <a:cs typeface="Times New Roman" pitchFamily="18" charset="0"/>
              </a:rPr>
              <a:t>This is really rough. I’m going to need some support.</a:t>
            </a:r>
            <a:r>
              <a:rPr lang="en-US" altLang="en-US" sz="1100" dirty="0"/>
              <a:t> </a:t>
            </a:r>
          </a:p>
        </p:txBody>
      </p:sp>
      <p:sp>
        <p:nvSpPr>
          <p:cNvPr id="10" name="Text Placeholder 18"/>
          <p:cNvSpPr txBox="1">
            <a:spLocks/>
          </p:cNvSpPr>
          <p:nvPr/>
        </p:nvSpPr>
        <p:spPr bwMode="auto">
          <a:xfrm>
            <a:off x="3886200" y="1971835"/>
            <a:ext cx="3425825" cy="962184"/>
          </a:xfrm>
          <a:prstGeom prst="rect">
            <a:avLst/>
          </a:prstGeom>
          <a:solidFill>
            <a:schemeClr val="accent4"/>
          </a:solidFill>
          <a:ln>
            <a:solidFill>
              <a:schemeClr val="bg2"/>
            </a:solidFill>
            <a:miter lim="800000"/>
            <a:headEnd/>
            <a:tailEnd/>
          </a:ln>
        </p:spPr>
        <p:txBody>
          <a:bodyPr lIns="0" tIns="0" rIns="0" bIns="30565" anchor="ctr"/>
          <a:lstStyle>
            <a:lvl1pPr indent="-163513" algn="l" defTabSz="457200" rtl="0" eaLnBrk="0" fontAlgn="base" hangingPunct="0">
              <a:spcBef>
                <a:spcPct val="0"/>
              </a:spcBef>
              <a:spcAft>
                <a:spcPts val="600"/>
              </a:spcAft>
              <a:buClr>
                <a:schemeClr val="tx2"/>
              </a:buClr>
              <a:buFont typeface="Arial" charset="0"/>
              <a:buChar char="•"/>
              <a:defRPr sz="2000" kern="1200">
                <a:solidFill>
                  <a:schemeClr val="tx1"/>
                </a:solidFill>
                <a:latin typeface="+mn-lt"/>
                <a:ea typeface="+mn-ea"/>
                <a:cs typeface="+mn-cs"/>
              </a:defRPr>
            </a:lvl1pPr>
            <a:lvl2pPr marL="511175" indent="-228600" algn="l" defTabSz="457200" rtl="0" eaLnBrk="0" fontAlgn="base" hangingPunct="0">
              <a:spcBef>
                <a:spcPct val="0"/>
              </a:spcBef>
              <a:spcAft>
                <a:spcPts val="600"/>
              </a:spcAft>
              <a:buFont typeface="Arial" charset="0"/>
              <a:buChar char="–"/>
              <a:defRPr sz="2000" kern="1200">
                <a:solidFill>
                  <a:schemeClr val="tx1"/>
                </a:solidFill>
                <a:latin typeface="+mn-lt"/>
                <a:ea typeface="+mn-ea"/>
                <a:cs typeface="+mn-cs"/>
              </a:defRPr>
            </a:lvl2pPr>
            <a:lvl3pPr marL="776288" indent="-163513" algn="l" defTabSz="457200" rtl="0" eaLnBrk="0" fontAlgn="base" hangingPunct="0">
              <a:spcBef>
                <a:spcPct val="0"/>
              </a:spcBef>
              <a:spcAft>
                <a:spcPts val="600"/>
              </a:spcAft>
              <a:buClr>
                <a:schemeClr val="tx2"/>
              </a:buClr>
              <a:buFont typeface="Arial" charset="0"/>
              <a:buChar char="•"/>
              <a:defRPr sz="2000" kern="1200">
                <a:solidFill>
                  <a:schemeClr val="tx1"/>
                </a:solidFill>
                <a:latin typeface="+mn-lt"/>
                <a:ea typeface="+mn-ea"/>
                <a:cs typeface="+mn-cs"/>
              </a:defRPr>
            </a:lvl3pPr>
            <a:lvl4pPr marL="1143000" indent="-228600" algn="l" defTabSz="457200" rtl="0" eaLnBrk="0" fontAlgn="base" hangingPunct="0">
              <a:spcBef>
                <a:spcPct val="0"/>
              </a:spcBef>
              <a:spcAft>
                <a:spcPts val="600"/>
              </a:spcAft>
              <a:buFont typeface="Arial" charset="0"/>
              <a:buChar char="–"/>
              <a:defRPr sz="2000" kern="1200">
                <a:solidFill>
                  <a:schemeClr val="tx1"/>
                </a:solidFill>
                <a:latin typeface="+mn-lt"/>
                <a:ea typeface="+mn-ea"/>
                <a:cs typeface="+mn-cs"/>
              </a:defRPr>
            </a:lvl4pPr>
            <a:lvl5pPr marL="1416050" indent="-163513" algn="l" defTabSz="457200" rtl="0" eaLnBrk="0" fontAlgn="base" hangingPunct="0">
              <a:spcBef>
                <a:spcPct val="0"/>
              </a:spcBef>
              <a:spcAft>
                <a:spcPts val="600"/>
              </a:spcAft>
              <a:buClr>
                <a:schemeClr val="tx2"/>
              </a:buClr>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indent="0" algn="ctr" eaLnBrk="1" hangingPunct="1">
              <a:spcAft>
                <a:spcPct val="0"/>
              </a:spcAft>
              <a:buNone/>
              <a:defRPr/>
            </a:pPr>
            <a:r>
              <a:rPr lang="en-US" b="1" dirty="0">
                <a:solidFill>
                  <a:schemeClr val="bg1"/>
                </a:solidFill>
              </a:rPr>
              <a:t>“Empowering” Belief</a:t>
            </a:r>
          </a:p>
        </p:txBody>
      </p:sp>
      <p:sp>
        <p:nvSpPr>
          <p:cNvPr id="6" name="Footer Placeholder 5"/>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30710754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7"/>
          <p:cNvSpPr>
            <a:spLocks noGrp="1"/>
          </p:cNvSpPr>
          <p:nvPr>
            <p:ph type="title"/>
          </p:nvPr>
        </p:nvSpPr>
        <p:spPr/>
        <p:txBody>
          <a:bodyPr/>
          <a:lstStyle/>
          <a:p>
            <a:r>
              <a:rPr lang="en-US" altLang="en-US"/>
              <a:t>“Limiting” vs. </a:t>
            </a:r>
            <a:br>
              <a:rPr lang="en-US" altLang="en-US"/>
            </a:br>
            <a:r>
              <a:rPr lang="en-US" altLang="en-US"/>
              <a:t>“Empowering” Beliefs</a:t>
            </a:r>
            <a:endParaRPr lang="en-US" altLang="en-US" dirty="0"/>
          </a:p>
        </p:txBody>
      </p:sp>
      <p:sp>
        <p:nvSpPr>
          <p:cNvPr id="7" name="Text Placeholder 19"/>
          <p:cNvSpPr txBox="1">
            <a:spLocks/>
          </p:cNvSpPr>
          <p:nvPr/>
        </p:nvSpPr>
        <p:spPr bwMode="auto">
          <a:xfrm>
            <a:off x="448533" y="2499001"/>
            <a:ext cx="2698750" cy="6643340"/>
          </a:xfrm>
          <a:prstGeom prst="rect">
            <a:avLst/>
          </a:prstGeom>
          <a:noFill/>
          <a:ln w="12700">
            <a:solidFill>
              <a:schemeClr val="bg2"/>
            </a:solidFill>
            <a:miter lim="800000"/>
            <a:headEnd/>
            <a:tailEnd/>
          </a:ln>
        </p:spPr>
        <p:txBody>
          <a:bodyPr lIns="203765" tIns="1222589" rIns="203765" bIns="0"/>
          <a:lstStyle>
            <a:lvl1pPr marL="342900" indent="-342900"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lgn="l" eaLnBrk="0" hangingPunct="0">
              <a:spcBef>
                <a:spcPct val="20000"/>
              </a:spcBef>
              <a:buClr>
                <a:srgbClr val="005293"/>
              </a:buClr>
              <a:defRPr>
                <a:solidFill>
                  <a:srgbClr val="535A5D"/>
                </a:solidFill>
                <a:latin typeface="Arial" charset="0"/>
                <a:ea typeface="ＭＳ Ｐゴシック" pitchFamily="34" charset="-128"/>
              </a:defRPr>
            </a:lvl3pPr>
            <a:lvl4pPr marL="11430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1416050" indent="-163513"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
                <a:schemeClr val="tx1"/>
              </a:buClr>
              <a:buSzTx/>
              <a:buFontTx/>
              <a:buAutoNum type="arabicPeriod"/>
              <a:defRPr/>
            </a:pPr>
            <a:r>
              <a:rPr lang="en-US" altLang="en-US" sz="1600" dirty="0"/>
              <a:t>I can’t do this.</a:t>
            </a:r>
          </a:p>
          <a:p>
            <a:pPr eaLnBrk="1" hangingPunct="1">
              <a:spcBef>
                <a:spcPct val="0"/>
              </a:spcBef>
              <a:buClr>
                <a:schemeClr val="tx1"/>
              </a:buClr>
              <a:buSzTx/>
              <a:buFontTx/>
              <a:buAutoNum type="arabicPeriod"/>
              <a:defRPr/>
            </a:pPr>
            <a:endParaRPr lang="en-US" altLang="en-US" sz="1600" dirty="0"/>
          </a:p>
          <a:p>
            <a:pPr eaLnBrk="1" hangingPunct="1">
              <a:spcBef>
                <a:spcPct val="0"/>
              </a:spcBef>
              <a:buClr>
                <a:schemeClr val="tx1"/>
              </a:buClr>
              <a:buSzTx/>
              <a:buFontTx/>
              <a:buAutoNum type="arabicPeriod"/>
              <a:defRPr/>
            </a:pPr>
            <a:endParaRPr lang="en-US" altLang="en-US" sz="1600" dirty="0"/>
          </a:p>
          <a:p>
            <a:pPr eaLnBrk="1" hangingPunct="1">
              <a:spcBef>
                <a:spcPct val="0"/>
              </a:spcBef>
              <a:buClr>
                <a:schemeClr val="tx1"/>
              </a:buClr>
              <a:buSzTx/>
              <a:buFontTx/>
              <a:buAutoNum type="arabicPeriod"/>
              <a:defRPr/>
            </a:pPr>
            <a:endParaRPr lang="en-US" altLang="en-US" sz="1600" dirty="0"/>
          </a:p>
          <a:p>
            <a:pPr eaLnBrk="1" hangingPunct="1">
              <a:spcBef>
                <a:spcPct val="0"/>
              </a:spcBef>
              <a:buClr>
                <a:schemeClr val="tx1"/>
              </a:buClr>
              <a:buSzTx/>
              <a:buFontTx/>
              <a:buAutoNum type="arabicPeriod"/>
              <a:defRPr/>
            </a:pPr>
            <a:r>
              <a:rPr lang="en-US" altLang="en-US" sz="1600" dirty="0"/>
              <a:t>I’m too old to change.</a:t>
            </a:r>
          </a:p>
          <a:p>
            <a:pPr eaLnBrk="1" hangingPunct="1">
              <a:spcBef>
                <a:spcPct val="0"/>
              </a:spcBef>
              <a:buClr>
                <a:schemeClr val="tx1"/>
              </a:buClr>
              <a:buSzTx/>
              <a:buFontTx/>
              <a:buAutoNum type="arabicPeriod"/>
              <a:defRPr/>
            </a:pPr>
            <a:endParaRPr lang="en-US" altLang="en-US" sz="1600" dirty="0"/>
          </a:p>
          <a:p>
            <a:pPr eaLnBrk="1" hangingPunct="1">
              <a:spcBef>
                <a:spcPct val="0"/>
              </a:spcBef>
              <a:buClr>
                <a:schemeClr val="tx1"/>
              </a:buClr>
              <a:buSzTx/>
              <a:buFontTx/>
              <a:buAutoNum type="arabicPeriod"/>
              <a:defRPr/>
            </a:pPr>
            <a:endParaRPr lang="en-US" altLang="en-US" sz="1600" dirty="0"/>
          </a:p>
          <a:p>
            <a:pPr eaLnBrk="1" hangingPunct="1">
              <a:spcBef>
                <a:spcPct val="0"/>
              </a:spcBef>
              <a:buClr>
                <a:schemeClr val="tx1"/>
              </a:buClr>
              <a:buSzTx/>
              <a:buFontTx/>
              <a:buAutoNum type="arabicPeriod"/>
              <a:defRPr/>
            </a:pPr>
            <a:r>
              <a:rPr lang="en-US" altLang="en-US" sz="1600" dirty="0"/>
              <a:t>Nobody cares about how I’m doing.</a:t>
            </a:r>
          </a:p>
          <a:p>
            <a:pPr eaLnBrk="1" hangingPunct="1">
              <a:spcBef>
                <a:spcPct val="0"/>
              </a:spcBef>
              <a:buClr>
                <a:schemeClr val="tx1"/>
              </a:buClr>
              <a:buSzTx/>
              <a:buFontTx/>
              <a:buAutoNum type="arabicPeriod"/>
              <a:defRPr/>
            </a:pPr>
            <a:endParaRPr lang="en-US" altLang="en-US" sz="1600" dirty="0"/>
          </a:p>
          <a:p>
            <a:pPr eaLnBrk="1" hangingPunct="1">
              <a:spcBef>
                <a:spcPct val="0"/>
              </a:spcBef>
              <a:buClr>
                <a:schemeClr val="tx1"/>
              </a:buClr>
              <a:buSzTx/>
              <a:buFontTx/>
              <a:buAutoNum type="arabicPeriod"/>
              <a:defRPr/>
            </a:pPr>
            <a:endParaRPr lang="en-US" altLang="en-US" sz="1600" dirty="0"/>
          </a:p>
          <a:p>
            <a:pPr eaLnBrk="1" hangingPunct="1">
              <a:spcBef>
                <a:spcPct val="0"/>
              </a:spcBef>
              <a:buClr>
                <a:schemeClr val="tx1"/>
              </a:buClr>
              <a:buSzTx/>
              <a:buFontTx/>
              <a:buAutoNum type="arabicPeriod"/>
              <a:defRPr/>
            </a:pPr>
            <a:r>
              <a:rPr lang="en-US" altLang="en-US" sz="1600" dirty="0"/>
              <a:t>Things are going to get worse.</a:t>
            </a:r>
          </a:p>
          <a:p>
            <a:pPr eaLnBrk="1" hangingPunct="1">
              <a:spcBef>
                <a:spcPct val="0"/>
              </a:spcBef>
              <a:buClr>
                <a:schemeClr val="tx1"/>
              </a:buClr>
              <a:buSzTx/>
              <a:buFontTx/>
              <a:buAutoNum type="arabicPeriod"/>
              <a:defRPr/>
            </a:pPr>
            <a:endParaRPr lang="en-US" altLang="en-US" sz="1600" dirty="0"/>
          </a:p>
          <a:p>
            <a:pPr eaLnBrk="1" hangingPunct="1">
              <a:spcBef>
                <a:spcPct val="0"/>
              </a:spcBef>
              <a:buClr>
                <a:schemeClr val="tx1"/>
              </a:buClr>
              <a:buSzTx/>
              <a:buFontTx/>
              <a:buAutoNum type="arabicPeriod"/>
              <a:defRPr/>
            </a:pPr>
            <a:endParaRPr lang="en-US" altLang="en-US" sz="1600" dirty="0"/>
          </a:p>
          <a:p>
            <a:pPr eaLnBrk="1" hangingPunct="1">
              <a:spcBef>
                <a:spcPct val="0"/>
              </a:spcBef>
              <a:buClr>
                <a:schemeClr val="tx1"/>
              </a:buClr>
              <a:buSzTx/>
              <a:buFontTx/>
              <a:buAutoNum type="arabicPeriod"/>
              <a:defRPr/>
            </a:pPr>
            <a:r>
              <a:rPr lang="en-US" altLang="en-US" sz="1600" dirty="0"/>
              <a:t>What’s the use?</a:t>
            </a:r>
          </a:p>
          <a:p>
            <a:pPr eaLnBrk="1" hangingPunct="1">
              <a:spcBef>
                <a:spcPct val="0"/>
              </a:spcBef>
              <a:buClr>
                <a:schemeClr val="tx1"/>
              </a:buClr>
              <a:buSzTx/>
              <a:buFontTx/>
              <a:buAutoNum type="arabicPeriod"/>
              <a:defRPr/>
            </a:pPr>
            <a:endParaRPr lang="en-US" altLang="en-US" sz="1600" dirty="0"/>
          </a:p>
          <a:p>
            <a:pPr eaLnBrk="1" hangingPunct="1">
              <a:spcBef>
                <a:spcPct val="0"/>
              </a:spcBef>
              <a:buClr>
                <a:schemeClr val="tx1"/>
              </a:buClr>
              <a:buSzTx/>
              <a:buFontTx/>
              <a:buAutoNum type="arabicPeriod"/>
              <a:defRPr/>
            </a:pPr>
            <a:endParaRPr lang="en-US" altLang="en-US" sz="1600" dirty="0"/>
          </a:p>
          <a:p>
            <a:pPr eaLnBrk="1" hangingPunct="1">
              <a:spcBef>
                <a:spcPct val="0"/>
              </a:spcBef>
              <a:buClr>
                <a:schemeClr val="tx1"/>
              </a:buClr>
              <a:buSzTx/>
              <a:buFontTx/>
              <a:buAutoNum type="arabicPeriod"/>
              <a:defRPr/>
            </a:pPr>
            <a:endParaRPr lang="en-US" altLang="en-US" sz="1600" dirty="0"/>
          </a:p>
          <a:p>
            <a:pPr eaLnBrk="1" hangingPunct="1">
              <a:spcBef>
                <a:spcPct val="0"/>
              </a:spcBef>
              <a:buClr>
                <a:schemeClr val="tx1"/>
              </a:buClr>
              <a:buSzTx/>
              <a:buFontTx/>
              <a:buAutoNum type="arabicPeriod"/>
              <a:defRPr/>
            </a:pPr>
            <a:r>
              <a:rPr lang="en-US" altLang="en-US" sz="1600" dirty="0"/>
              <a:t>This just isn’t fair!</a:t>
            </a:r>
            <a:endParaRPr lang="en-US" altLang="en-US" sz="1100" dirty="0"/>
          </a:p>
        </p:txBody>
      </p:sp>
      <p:sp>
        <p:nvSpPr>
          <p:cNvPr id="27652" name="Text Placeholder 18"/>
          <p:cNvSpPr txBox="1">
            <a:spLocks/>
          </p:cNvSpPr>
          <p:nvPr/>
        </p:nvSpPr>
        <p:spPr bwMode="auto">
          <a:xfrm>
            <a:off x="466525" y="2497256"/>
            <a:ext cx="2698750" cy="1000601"/>
          </a:xfrm>
          <a:prstGeom prst="rect">
            <a:avLst/>
          </a:prstGeom>
          <a:solidFill>
            <a:schemeClr val="bg2"/>
          </a:solidFill>
          <a:ln w="9525">
            <a:solidFill>
              <a:schemeClr val="bg2"/>
            </a:solidFill>
            <a:miter lim="800000"/>
            <a:headEnd/>
            <a:tailEnd/>
          </a:ln>
        </p:spPr>
        <p:txBody>
          <a:bodyPr lIns="0" tIns="0" rIns="0" bIns="30565"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spcBef>
                <a:spcPct val="20000"/>
              </a:spcBef>
              <a:buClr>
                <a:srgbClr val="005293"/>
              </a:buClr>
              <a:defRPr>
                <a:solidFill>
                  <a:srgbClr val="535A5D"/>
                </a:solidFill>
                <a:latin typeface="Arial" charset="0"/>
                <a:ea typeface="ＭＳ Ｐゴシック" pitchFamily="34" charset="-128"/>
              </a:defRPr>
            </a:lvl3pPr>
            <a:lvl4pPr marL="1143000" indent="-228600">
              <a:spcBef>
                <a:spcPct val="20000"/>
              </a:spcBef>
              <a:buClr>
                <a:srgbClr val="005293"/>
              </a:buClr>
              <a:defRPr>
                <a:solidFill>
                  <a:srgbClr val="535A5D"/>
                </a:solidFill>
                <a:latin typeface="Arial" charset="0"/>
                <a:ea typeface="ＭＳ Ｐゴシック" pitchFamily="34" charset="-128"/>
              </a:defRPr>
            </a:lvl4pPr>
            <a:lvl5pPr marL="1416050" indent="-163513">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buClr>
                <a:schemeClr val="tx2"/>
              </a:buClr>
              <a:buSzTx/>
            </a:pPr>
            <a:r>
              <a:rPr lang="en-US" altLang="en-US" b="1">
                <a:solidFill>
                  <a:schemeClr val="bg1"/>
                </a:solidFill>
                <a:cs typeface="Arial" charset="0"/>
              </a:rPr>
              <a:t>“Limiting” Beliefs</a:t>
            </a:r>
          </a:p>
        </p:txBody>
      </p:sp>
      <p:sp>
        <p:nvSpPr>
          <p:cNvPr id="12" name="Text Placeholder 19"/>
          <p:cNvSpPr txBox="1">
            <a:spLocks/>
          </p:cNvSpPr>
          <p:nvPr/>
        </p:nvSpPr>
        <p:spPr bwMode="auto">
          <a:xfrm>
            <a:off x="3355987" y="2500748"/>
            <a:ext cx="3938047" cy="6641665"/>
          </a:xfrm>
          <a:prstGeom prst="rect">
            <a:avLst/>
          </a:prstGeom>
          <a:noFill/>
          <a:ln w="12700">
            <a:solidFill>
              <a:schemeClr val="bg2"/>
            </a:solidFill>
            <a:miter lim="800000"/>
            <a:headEnd/>
            <a:tailEnd/>
          </a:ln>
        </p:spPr>
        <p:txBody>
          <a:bodyPr lIns="203765" tIns="1222589" rIns="203765" bIns="0"/>
          <a:lstStyle>
            <a:lvl1pPr marL="342900" indent="-342900"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lgn="l" eaLnBrk="0" hangingPunct="0">
              <a:spcBef>
                <a:spcPct val="20000"/>
              </a:spcBef>
              <a:buClr>
                <a:srgbClr val="005293"/>
              </a:buClr>
              <a:defRPr>
                <a:solidFill>
                  <a:srgbClr val="535A5D"/>
                </a:solidFill>
                <a:latin typeface="Arial" charset="0"/>
                <a:ea typeface="ＭＳ Ｐゴシック" pitchFamily="34" charset="-128"/>
              </a:defRPr>
            </a:lvl3pPr>
            <a:lvl4pPr marL="11430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1416050" indent="-163513"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
                <a:schemeClr val="tx1"/>
              </a:buClr>
              <a:buSzTx/>
              <a:buFont typeface="+mj-lt"/>
              <a:buAutoNum type="arabicPeriod"/>
              <a:defRPr/>
            </a:pPr>
            <a:r>
              <a:rPr lang="en-US" altLang="en-US" sz="1600" dirty="0"/>
              <a:t>    </a:t>
            </a:r>
          </a:p>
          <a:p>
            <a:pPr eaLnBrk="1" hangingPunct="1">
              <a:spcBef>
                <a:spcPct val="0"/>
              </a:spcBef>
              <a:buClr>
                <a:schemeClr val="tx1"/>
              </a:buClr>
              <a:buSzTx/>
              <a:buFont typeface="+mj-lt"/>
              <a:buAutoNum type="arabicPeriod"/>
              <a:defRPr/>
            </a:pPr>
            <a:endParaRPr lang="en-US" altLang="en-US" sz="1600" dirty="0"/>
          </a:p>
          <a:p>
            <a:pPr eaLnBrk="1" hangingPunct="1">
              <a:spcBef>
                <a:spcPct val="0"/>
              </a:spcBef>
              <a:buClr>
                <a:schemeClr val="tx1"/>
              </a:buClr>
              <a:buSzTx/>
              <a:buFont typeface="+mj-lt"/>
              <a:buAutoNum type="arabicPeriod"/>
              <a:defRPr/>
            </a:pPr>
            <a:endParaRPr lang="en-US" altLang="en-US" sz="1600" dirty="0"/>
          </a:p>
          <a:p>
            <a:pPr eaLnBrk="1" hangingPunct="1">
              <a:spcBef>
                <a:spcPct val="0"/>
              </a:spcBef>
              <a:buClr>
                <a:schemeClr val="tx1"/>
              </a:buClr>
              <a:buSzTx/>
              <a:buFont typeface="+mj-lt"/>
              <a:buAutoNum type="arabicPeriod"/>
              <a:defRPr/>
            </a:pPr>
            <a:endParaRPr lang="en-US" altLang="en-US" sz="1600" dirty="0"/>
          </a:p>
          <a:p>
            <a:pPr eaLnBrk="1" hangingPunct="1">
              <a:spcBef>
                <a:spcPct val="0"/>
              </a:spcBef>
              <a:buClr>
                <a:schemeClr val="tx1"/>
              </a:buClr>
              <a:buSzTx/>
              <a:buFont typeface="+mj-lt"/>
              <a:buAutoNum type="arabicPeriod"/>
              <a:defRPr/>
            </a:pPr>
            <a:r>
              <a:rPr lang="en-US" altLang="en-US" sz="1600" dirty="0"/>
              <a:t>   </a:t>
            </a:r>
          </a:p>
          <a:p>
            <a:pPr eaLnBrk="1" hangingPunct="1">
              <a:spcBef>
                <a:spcPct val="0"/>
              </a:spcBef>
              <a:buClr>
                <a:schemeClr val="tx1"/>
              </a:buClr>
              <a:buSzTx/>
              <a:buFont typeface="+mj-lt"/>
              <a:buAutoNum type="arabicPeriod"/>
              <a:defRPr/>
            </a:pPr>
            <a:endParaRPr lang="en-US" altLang="en-US" sz="1600" dirty="0"/>
          </a:p>
          <a:p>
            <a:pPr eaLnBrk="1" hangingPunct="1">
              <a:spcBef>
                <a:spcPct val="0"/>
              </a:spcBef>
              <a:buClr>
                <a:schemeClr val="tx1"/>
              </a:buClr>
              <a:buSzTx/>
              <a:buFont typeface="+mj-lt"/>
              <a:buAutoNum type="arabicPeriod"/>
              <a:defRPr/>
            </a:pPr>
            <a:endParaRPr lang="en-US" altLang="en-US" sz="1600" dirty="0"/>
          </a:p>
          <a:p>
            <a:pPr eaLnBrk="1" hangingPunct="1">
              <a:spcBef>
                <a:spcPct val="0"/>
              </a:spcBef>
              <a:buClr>
                <a:schemeClr val="tx1"/>
              </a:buClr>
              <a:buSzTx/>
              <a:buFont typeface="+mj-lt"/>
              <a:buAutoNum type="arabicPeriod"/>
              <a:defRPr/>
            </a:pPr>
            <a:r>
              <a:rPr lang="en-US" altLang="en-US" sz="1600" dirty="0"/>
              <a:t> </a:t>
            </a:r>
            <a:br>
              <a:rPr lang="en-US" altLang="en-US" sz="1600" dirty="0"/>
            </a:br>
            <a:br>
              <a:rPr lang="en-US" altLang="en-US" sz="1600" dirty="0"/>
            </a:br>
            <a:br>
              <a:rPr lang="en-US" altLang="en-US" sz="1600" dirty="0"/>
            </a:br>
            <a:endParaRPr lang="en-US" altLang="en-US" sz="1600" dirty="0"/>
          </a:p>
          <a:p>
            <a:pPr eaLnBrk="1" hangingPunct="1">
              <a:spcBef>
                <a:spcPct val="0"/>
              </a:spcBef>
              <a:buClr>
                <a:schemeClr val="tx1"/>
              </a:buClr>
              <a:buSzTx/>
              <a:buFont typeface="+mj-lt"/>
              <a:buAutoNum type="arabicPeriod"/>
              <a:defRPr/>
            </a:pPr>
            <a:br>
              <a:rPr lang="en-US" altLang="en-US" sz="1600" dirty="0"/>
            </a:br>
            <a:br>
              <a:rPr lang="en-US" altLang="en-US" sz="1600" dirty="0"/>
            </a:br>
            <a:r>
              <a:rPr lang="en-US" altLang="en-US" sz="1600" dirty="0"/>
              <a:t> </a:t>
            </a:r>
          </a:p>
          <a:p>
            <a:pPr eaLnBrk="1" hangingPunct="1">
              <a:spcBef>
                <a:spcPct val="0"/>
              </a:spcBef>
              <a:buClr>
                <a:schemeClr val="tx1"/>
              </a:buClr>
              <a:buSzTx/>
              <a:buFont typeface="+mj-lt"/>
              <a:buAutoNum type="arabicPeriod"/>
              <a:defRPr/>
            </a:pPr>
            <a:endParaRPr lang="en-US" altLang="en-US" sz="1600" dirty="0"/>
          </a:p>
          <a:p>
            <a:pPr eaLnBrk="1" hangingPunct="1">
              <a:spcBef>
                <a:spcPct val="0"/>
              </a:spcBef>
              <a:buClr>
                <a:schemeClr val="tx1"/>
              </a:buClr>
              <a:buSzTx/>
              <a:buFont typeface="+mj-lt"/>
              <a:buAutoNum type="arabicPeriod"/>
              <a:defRPr/>
            </a:pPr>
            <a:r>
              <a:rPr lang="en-US" altLang="en-US" sz="1600" dirty="0"/>
              <a:t> </a:t>
            </a:r>
          </a:p>
          <a:p>
            <a:pPr eaLnBrk="1" hangingPunct="1">
              <a:spcBef>
                <a:spcPct val="0"/>
              </a:spcBef>
              <a:buClr>
                <a:schemeClr val="tx1"/>
              </a:buClr>
              <a:buSzTx/>
              <a:buFont typeface="+mj-lt"/>
              <a:buAutoNum type="arabicPeriod"/>
              <a:defRPr/>
            </a:pPr>
            <a:endParaRPr lang="en-US" altLang="en-US" sz="1600" dirty="0"/>
          </a:p>
          <a:p>
            <a:pPr eaLnBrk="1" hangingPunct="1">
              <a:spcBef>
                <a:spcPct val="0"/>
              </a:spcBef>
              <a:buClr>
                <a:schemeClr val="tx1"/>
              </a:buClr>
              <a:buSzTx/>
              <a:buFont typeface="+mj-lt"/>
              <a:buAutoNum type="arabicPeriod"/>
              <a:defRPr/>
            </a:pPr>
            <a:endParaRPr lang="en-US" altLang="en-US" sz="1600" dirty="0"/>
          </a:p>
          <a:p>
            <a:pPr eaLnBrk="1" hangingPunct="1">
              <a:spcBef>
                <a:spcPct val="0"/>
              </a:spcBef>
              <a:buClr>
                <a:schemeClr val="tx1"/>
              </a:buClr>
              <a:buSzTx/>
              <a:buFont typeface="+mj-lt"/>
              <a:buAutoNum type="arabicPeriod"/>
              <a:defRPr/>
            </a:pPr>
            <a:endParaRPr lang="en-US" altLang="en-US" sz="1600" dirty="0"/>
          </a:p>
          <a:p>
            <a:pPr eaLnBrk="1" hangingPunct="1">
              <a:spcBef>
                <a:spcPct val="0"/>
              </a:spcBef>
              <a:buClr>
                <a:schemeClr val="tx1"/>
              </a:buClr>
              <a:buSzTx/>
              <a:buFont typeface="+mj-lt"/>
              <a:buAutoNum type="arabicPeriod"/>
              <a:defRPr/>
            </a:pPr>
            <a:r>
              <a:rPr lang="en-US" altLang="en-US" sz="1600" dirty="0"/>
              <a:t> </a:t>
            </a:r>
          </a:p>
          <a:p>
            <a:pPr eaLnBrk="1" hangingPunct="1">
              <a:spcBef>
                <a:spcPct val="0"/>
              </a:spcBef>
              <a:buClr>
                <a:schemeClr val="tx1"/>
              </a:buClr>
              <a:buSzTx/>
              <a:buFont typeface="+mj-lt"/>
              <a:buAutoNum type="arabicPeriod"/>
              <a:defRPr/>
            </a:pPr>
            <a:endParaRPr lang="en-US" altLang="en-US" sz="1600" dirty="0"/>
          </a:p>
        </p:txBody>
      </p:sp>
      <p:sp>
        <p:nvSpPr>
          <p:cNvPr id="13" name="Text Placeholder 18"/>
          <p:cNvSpPr txBox="1">
            <a:spLocks/>
          </p:cNvSpPr>
          <p:nvPr/>
        </p:nvSpPr>
        <p:spPr bwMode="auto">
          <a:xfrm>
            <a:off x="3373978" y="2499001"/>
            <a:ext cx="3938047" cy="1000602"/>
          </a:xfrm>
          <a:prstGeom prst="rect">
            <a:avLst/>
          </a:prstGeom>
          <a:solidFill>
            <a:schemeClr val="accent4"/>
          </a:solidFill>
          <a:ln>
            <a:solidFill>
              <a:schemeClr val="bg2"/>
            </a:solidFill>
            <a:miter lim="800000"/>
            <a:headEnd/>
            <a:tailEnd/>
          </a:ln>
        </p:spPr>
        <p:txBody>
          <a:bodyPr lIns="0" tIns="0" rIns="0" bIns="30565" anchor="ctr"/>
          <a:lstStyle>
            <a:lvl1pPr indent="-163513" algn="l" defTabSz="457200" rtl="0" eaLnBrk="0" fontAlgn="base" hangingPunct="0">
              <a:spcBef>
                <a:spcPct val="0"/>
              </a:spcBef>
              <a:spcAft>
                <a:spcPts val="600"/>
              </a:spcAft>
              <a:buClr>
                <a:schemeClr val="tx2"/>
              </a:buClr>
              <a:buFont typeface="Arial" charset="0"/>
              <a:buChar char="•"/>
              <a:defRPr sz="2000" kern="1200">
                <a:solidFill>
                  <a:schemeClr val="tx1"/>
                </a:solidFill>
                <a:latin typeface="+mn-lt"/>
                <a:ea typeface="+mn-ea"/>
                <a:cs typeface="+mn-cs"/>
              </a:defRPr>
            </a:lvl1pPr>
            <a:lvl2pPr marL="511175" indent="-228600" algn="l" defTabSz="457200" rtl="0" eaLnBrk="0" fontAlgn="base" hangingPunct="0">
              <a:spcBef>
                <a:spcPct val="0"/>
              </a:spcBef>
              <a:spcAft>
                <a:spcPts val="600"/>
              </a:spcAft>
              <a:buFont typeface="Arial" charset="0"/>
              <a:buChar char="–"/>
              <a:defRPr sz="2000" kern="1200">
                <a:solidFill>
                  <a:schemeClr val="tx1"/>
                </a:solidFill>
                <a:latin typeface="+mn-lt"/>
                <a:ea typeface="+mn-ea"/>
                <a:cs typeface="+mn-cs"/>
              </a:defRPr>
            </a:lvl2pPr>
            <a:lvl3pPr marL="776288" indent="-163513" algn="l" defTabSz="457200" rtl="0" eaLnBrk="0" fontAlgn="base" hangingPunct="0">
              <a:spcBef>
                <a:spcPct val="0"/>
              </a:spcBef>
              <a:spcAft>
                <a:spcPts val="600"/>
              </a:spcAft>
              <a:buClr>
                <a:schemeClr val="tx2"/>
              </a:buClr>
              <a:buFont typeface="Arial" charset="0"/>
              <a:buChar char="•"/>
              <a:defRPr sz="2000" kern="1200">
                <a:solidFill>
                  <a:schemeClr val="tx1"/>
                </a:solidFill>
                <a:latin typeface="+mn-lt"/>
                <a:ea typeface="+mn-ea"/>
                <a:cs typeface="+mn-cs"/>
              </a:defRPr>
            </a:lvl3pPr>
            <a:lvl4pPr marL="1143000" indent="-228600" algn="l" defTabSz="457200" rtl="0" eaLnBrk="0" fontAlgn="base" hangingPunct="0">
              <a:spcBef>
                <a:spcPct val="0"/>
              </a:spcBef>
              <a:spcAft>
                <a:spcPts val="600"/>
              </a:spcAft>
              <a:buFont typeface="Arial" charset="0"/>
              <a:buChar char="–"/>
              <a:defRPr sz="2000" kern="1200">
                <a:solidFill>
                  <a:schemeClr val="tx1"/>
                </a:solidFill>
                <a:latin typeface="+mn-lt"/>
                <a:ea typeface="+mn-ea"/>
                <a:cs typeface="+mn-cs"/>
              </a:defRPr>
            </a:lvl4pPr>
            <a:lvl5pPr marL="1416050" indent="-163513" algn="l" defTabSz="457200" rtl="0" eaLnBrk="0" fontAlgn="base" hangingPunct="0">
              <a:spcBef>
                <a:spcPct val="0"/>
              </a:spcBef>
              <a:spcAft>
                <a:spcPts val="600"/>
              </a:spcAft>
              <a:buClr>
                <a:schemeClr val="tx2"/>
              </a:buClr>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indent="0" algn="ctr" eaLnBrk="1" hangingPunct="1">
              <a:spcAft>
                <a:spcPct val="0"/>
              </a:spcAft>
              <a:buNone/>
              <a:defRPr/>
            </a:pPr>
            <a:r>
              <a:rPr lang="en-US" b="1" dirty="0">
                <a:solidFill>
                  <a:schemeClr val="bg1"/>
                </a:solidFill>
              </a:rPr>
              <a:t>“Empowering” Beliefs</a:t>
            </a:r>
          </a:p>
        </p:txBody>
      </p:sp>
      <p:sp>
        <p:nvSpPr>
          <p:cNvPr id="27655" name="TextBox 1"/>
          <p:cNvSpPr txBox="1">
            <a:spLocks noChangeArrowheads="1"/>
          </p:cNvSpPr>
          <p:nvPr/>
        </p:nvSpPr>
        <p:spPr bwMode="auto">
          <a:xfrm>
            <a:off x="431800" y="1970088"/>
            <a:ext cx="6880225"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Directions: For each limiting belief, construct a corresponding empowering one.</a:t>
            </a:r>
          </a:p>
        </p:txBody>
      </p:sp>
      <p:sp>
        <p:nvSpPr>
          <p:cNvPr id="6" name="Footer Placeholder 5"/>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11971749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7"/>
          <p:cNvSpPr>
            <a:spLocks noGrp="1"/>
          </p:cNvSpPr>
          <p:nvPr>
            <p:ph type="title"/>
          </p:nvPr>
        </p:nvSpPr>
        <p:spPr/>
        <p:txBody>
          <a:bodyPr/>
          <a:lstStyle/>
          <a:p>
            <a:pPr eaLnBrk="1" hangingPunct="1"/>
            <a:r>
              <a:rPr lang="en-US" altLang="en-US"/>
              <a:t>About</a:t>
            </a:r>
            <a:br>
              <a:rPr lang="en-US" altLang="en-US"/>
            </a:br>
            <a:r>
              <a:rPr lang="en-US" altLang="en-US"/>
              <a:t>Professional Support</a:t>
            </a:r>
          </a:p>
        </p:txBody>
      </p:sp>
      <p:sp>
        <p:nvSpPr>
          <p:cNvPr id="33795" name="Text Box 6"/>
          <p:cNvSpPr txBox="1">
            <a:spLocks noChangeArrowheads="1"/>
          </p:cNvSpPr>
          <p:nvPr/>
        </p:nvSpPr>
        <p:spPr bwMode="auto">
          <a:xfrm>
            <a:off x="4026535" y="4917440"/>
            <a:ext cx="208703" cy="302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marR="0" lvl="0" indent="0" algn="ctr" defTabSz="1018824" rtl="0" eaLnBrk="1" fontAlgn="auto" latinLnBrk="0" hangingPunct="1">
              <a:lnSpc>
                <a:spcPct val="100000"/>
              </a:lnSpc>
              <a:spcBef>
                <a:spcPct val="0"/>
              </a:spcBef>
              <a:spcAft>
                <a:spcPts val="0"/>
              </a:spcAft>
              <a:buClrTx/>
              <a:buSzTx/>
              <a:buFontTx/>
              <a:buNone/>
              <a:tabLst/>
              <a:defRPr/>
            </a:pPr>
            <a:endParaRPr kumimoji="0" lang="en-US" altLang="en-US" sz="1300" b="0" i="0" u="none" strike="noStrike" kern="1200" cap="none" spc="0" normalizeH="0" baseline="0" noProof="0">
              <a:ln>
                <a:noFill/>
              </a:ln>
              <a:solidFill>
                <a:srgbClr val="646D72"/>
              </a:solidFill>
              <a:effectLst/>
              <a:uLnTx/>
              <a:uFillTx/>
              <a:latin typeface="Arial" charset="0"/>
              <a:ea typeface="ＭＳ Ｐゴシック" pitchFamily="34" charset="-128"/>
              <a:cs typeface="+mn-cs"/>
            </a:endParaRPr>
          </a:p>
        </p:txBody>
      </p:sp>
      <p:sp>
        <p:nvSpPr>
          <p:cNvPr id="33796" name="Text Placeholder 8"/>
          <p:cNvSpPr txBox="1">
            <a:spLocks/>
          </p:cNvSpPr>
          <p:nvPr/>
        </p:nvSpPr>
        <p:spPr bwMode="auto">
          <a:xfrm>
            <a:off x="460375" y="2092920"/>
            <a:ext cx="6745643" cy="7197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28600" indent="-22860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marR="0" lvl="0" indent="0" algn="l" defTabSz="1018879" rtl="0" eaLnBrk="1" fontAlgn="auto" latinLnBrk="0" hangingPunct="1">
              <a:lnSpc>
                <a:spcPct val="95000"/>
              </a:lnSpc>
              <a:spcBef>
                <a:spcPct val="20000"/>
              </a:spcBef>
              <a:spcAft>
                <a:spcPts val="669"/>
              </a:spcAft>
              <a:buClr>
                <a:srgbClr val="005293"/>
              </a:buClr>
              <a:buSzPct val="115000"/>
              <a:buFontTx/>
              <a:buNone/>
              <a:tabLst/>
              <a:defRPr/>
            </a:pPr>
            <a: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You may consider seeking professional support if you experience </a:t>
            </a:r>
            <a:b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br>
            <a: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any of the following:  </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Sleep problems.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Performance issues at work.</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Relationship difficulties with family or friends.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Loss of interest in hobbies you normally enjoy.</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Lack of care about normal everyday work tasks. </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Excessive anxiety or worrying more than normal. </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Feeling overwhelmed or sad for more than two weeks.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A noticeable change in appetite, eating too little or too much.</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Behavior and coping methods have become harmful to yourself </a:t>
            </a:r>
            <a:b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b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or others, whether that is through aggressive behavior or unhealthy habits, such as drinking too much alcohol or taking drugs.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Thoughts of harm to self and/or others.</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r>
              <a:rPr kumimoji="0" lang="en-US" altLang="en-US" sz="1600" b="1"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Keep in mind some of these conditions may warrant more urgent professional help and you should seek support if you are unsure. </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1" i="0" u="none" strike="noStrike" kern="1200" cap="none" spc="0" normalizeH="0" baseline="0" noProof="0" dirty="0">
              <a:ln>
                <a:noFill/>
              </a:ln>
              <a:solidFill>
                <a:srgbClr val="55565A"/>
              </a:solidFill>
              <a:effectLst/>
              <a:uLnTx/>
              <a:uFillTx/>
              <a:latin typeface="Arial" charset="0"/>
              <a:ea typeface="ＭＳ Ｐゴシック" pitchFamily="34" charset="-128"/>
              <a:cs typeface="+mn-cs"/>
            </a:endParaRP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Your Employee Assistance Program (EAP) is available to all employees and their covered dependents and may include some free counseling sessions per issue, per year. Please check with your employer or your health plan for details.</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endParaRP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sng" strike="noStrike" kern="1200" cap="none" spc="0" normalizeH="0" baseline="0" noProof="0" dirty="0">
                <a:ln>
                  <a:noFill/>
                </a:ln>
                <a:solidFill>
                  <a:srgbClr val="55565A"/>
                </a:solidFill>
                <a:effectLst/>
                <a:uLnTx/>
                <a:uFillTx/>
                <a:latin typeface="Arial"/>
                <a:ea typeface="ＭＳ Ｐゴシック" pitchFamily="34" charset="-128"/>
                <a:cs typeface="+mn-cs"/>
              </a:rPr>
              <a:t>Citations</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American Psychological Association: How to choose a psychologist. </a:t>
            </a:r>
          </a:p>
          <a:p>
            <a:pPr marL="0" marR="0" lvl="0" indent="0" algn="l" defTabSz="1018879" rtl="0" eaLnBrk="1" fontAlgn="auto" latinLnBrk="0" hangingPunct="1">
              <a:lnSpc>
                <a:spcPct val="100000"/>
              </a:lnSpc>
              <a:spcBef>
                <a:spcPct val="0"/>
              </a:spcBef>
              <a:spcAft>
                <a:spcPts val="200"/>
              </a:spcAft>
              <a:buClr>
                <a:srgbClr val="55565A"/>
              </a:buClr>
              <a:buSzTx/>
              <a:buFontTx/>
              <a:buNone/>
              <a:tabLst/>
              <a:defRPr/>
            </a:pPr>
            <a:r>
              <a:rPr kumimoji="0" lang="en-US" altLang="en-US" sz="900" b="0" i="0" u="none" strike="noStrike" kern="1200" cap="none" spc="0" normalizeH="0" baseline="0" noProof="0" dirty="0">
                <a:ln>
                  <a:noFill/>
                </a:ln>
                <a:solidFill>
                  <a:srgbClr val="E87722"/>
                </a:solidFill>
                <a:effectLst/>
                <a:uLnTx/>
                <a:uFillTx/>
                <a:latin typeface="Arial" charset="0"/>
                <a:ea typeface="ＭＳ Ｐゴシック" pitchFamily="34" charset="-128"/>
                <a:cs typeface="Times New Roman" pitchFamily="18" charset="0"/>
                <a:hlinkClick r:id="rId3">
                  <a:extLst>
                    <a:ext uri="{A12FA001-AC4F-418D-AE19-62706E023703}">
                      <ahyp:hlinkClr xmlns:ahyp="http://schemas.microsoft.com/office/drawing/2018/hyperlinkcolor" val="tx"/>
                    </a:ext>
                  </a:extLst>
                </a:hlinkClick>
              </a:rPr>
              <a:t>http://www.apa.org/helpcenter/choose-therapist.aspx</a:t>
            </a:r>
            <a:r>
              <a:rPr kumimoji="0" lang="en-US" altLang="en-US" sz="900" b="0" i="0" u="none" strike="noStrike" kern="1200" cap="none" spc="0" normalizeH="0" baseline="0" noProof="0" dirty="0">
                <a:ln>
                  <a:noFill/>
                </a:ln>
                <a:solidFill>
                  <a:srgbClr val="E87722"/>
                </a:solidFill>
                <a:effectLst/>
                <a:uLnTx/>
                <a:uFillTx/>
                <a:latin typeface="Arial" charset="0"/>
                <a:ea typeface="ＭＳ Ｐゴシック" pitchFamily="34" charset="-128"/>
                <a:cs typeface="Times New Roman" pitchFamily="18" charset="0"/>
              </a:rPr>
              <a:t>.</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Helpguide.org: Depression Symptoms and Warning Signs. </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hlinkClick r:id="rId4">
                  <a:extLst>
                    <a:ext uri="{A12FA001-AC4F-418D-AE19-62706E023703}">
                      <ahyp:hlinkClr xmlns:ahyp="http://schemas.microsoft.com/office/drawing/2018/hyperlinkcolor" val="tx"/>
                    </a:ext>
                  </a:extLst>
                </a:hlinkClick>
              </a:rPr>
              <a:t>https://www.helpguide.org/articles/depression/depression-symptoms-and-warning-signs.htm</a:t>
            </a:r>
            <a:r>
              <a:rPr kumimoji="0" lang="en-US"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rPr>
              <a:t>.</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fr-FR"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Helpguide.org: Suicide Prevention. </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fr-FR"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hlinkClick r:id="rId5">
                  <a:extLst>
                    <a:ext uri="{A12FA001-AC4F-418D-AE19-62706E023703}">
                      <ahyp:hlinkClr xmlns:ahyp="http://schemas.microsoft.com/office/drawing/2018/hyperlinkcolor" val="tx"/>
                    </a:ext>
                  </a:extLst>
                </a:hlinkClick>
              </a:rPr>
              <a:t>https://www.helpguide.org/articles/suicide-prevention/suicide-prevention.htm</a:t>
            </a:r>
            <a:r>
              <a:rPr kumimoji="0" lang="fr-FR"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rPr>
              <a:t>.</a:t>
            </a:r>
            <a:endParaRPr kumimoji="0" lang="en-US" altLang="en-US" sz="1600" b="0" i="0" u="none" strike="noStrike" kern="1200" cap="none" spc="0" normalizeH="0" baseline="0" noProof="0" dirty="0">
              <a:ln>
                <a:noFill/>
              </a:ln>
              <a:solidFill>
                <a:srgbClr val="E87722"/>
              </a:solidFill>
              <a:effectLst/>
              <a:uLnTx/>
              <a:uFillTx/>
              <a:latin typeface="Arial" charset="0"/>
              <a:ea typeface="ＭＳ Ｐゴシック" pitchFamily="34" charset="-128"/>
              <a:cs typeface="+mn-cs"/>
            </a:endParaRPr>
          </a:p>
          <a:p>
            <a:pPr marL="228600" marR="0" lvl="0" indent="-228600" algn="ctr"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4343401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7"/>
          <p:cNvSpPr>
            <a:spLocks noGrp="1"/>
          </p:cNvSpPr>
          <p:nvPr>
            <p:ph type="title"/>
          </p:nvPr>
        </p:nvSpPr>
        <p:spPr/>
        <p:txBody>
          <a:bodyPr/>
          <a:lstStyle/>
          <a:p>
            <a:r>
              <a:rPr lang="en-US" altLang="en-US" dirty="0"/>
              <a:t>Appendix A:  </a:t>
            </a:r>
            <a:br>
              <a:rPr lang="en-US" altLang="en-US" dirty="0"/>
            </a:br>
            <a:r>
              <a:rPr lang="en-US" altLang="en-US" dirty="0"/>
              <a:t>Organizational Stressors</a:t>
            </a:r>
          </a:p>
        </p:txBody>
      </p:sp>
      <p:sp>
        <p:nvSpPr>
          <p:cNvPr id="32772" name="Rectangle 6"/>
          <p:cNvSpPr>
            <a:spLocks noChangeArrowheads="1"/>
          </p:cNvSpPr>
          <p:nvPr/>
        </p:nvSpPr>
        <p:spPr bwMode="auto">
          <a:xfrm>
            <a:off x="460375" y="1970088"/>
            <a:ext cx="3425825" cy="5635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nchor="t">
            <a:spAutoFit/>
          </a:bodyPr>
          <a:lstStyle>
            <a:lvl1pPr marL="228600" indent="-22860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285750" lvl="1">
              <a:spcBef>
                <a:spcPct val="0"/>
              </a:spcBef>
              <a:spcAft>
                <a:spcPts val="669"/>
              </a:spcAft>
              <a:buClr>
                <a:schemeClr val="accent1"/>
              </a:buClr>
              <a:buSzTx/>
              <a:buFont typeface="Arial" panose="020B0604020202020204" pitchFamily="34" charset="0"/>
              <a:buChar char="•"/>
            </a:pPr>
            <a:r>
              <a:rPr lang="en-US" altLang="en-US" sz="1600" dirty="0">
                <a:solidFill>
                  <a:srgbClr val="646D72"/>
                </a:solidFill>
                <a:cs typeface="Times New Roman" pitchFamily="18" charset="0"/>
              </a:rPr>
              <a:t>Lack of input</a:t>
            </a:r>
            <a:r>
              <a:rPr lang="en-US" altLang="en-US" sz="1600" dirty="0">
                <a:solidFill>
                  <a:srgbClr val="646D72"/>
                </a:solidFill>
                <a:cs typeface="Arial"/>
              </a:rPr>
              <a:t>.</a:t>
            </a:r>
            <a:endParaRPr lang="en-US" altLang="en-US" sz="1600" dirty="0">
              <a:solidFill>
                <a:srgbClr val="646D72"/>
              </a:solidFill>
              <a:cs typeface="Times New Roman" pitchFamily="18" charset="0"/>
            </a:endParaRPr>
          </a:p>
          <a:p>
            <a:pPr marL="285750" lvl="1">
              <a:spcBef>
                <a:spcPct val="0"/>
              </a:spcBef>
              <a:spcAft>
                <a:spcPts val="669"/>
              </a:spcAft>
              <a:buClr>
                <a:schemeClr val="accent1"/>
              </a:buClr>
              <a:buSzTx/>
              <a:buFont typeface="Arial" panose="020B0604020202020204" pitchFamily="34" charset="0"/>
              <a:buChar char="•"/>
            </a:pPr>
            <a:r>
              <a:rPr lang="en-US" altLang="en-US" sz="1600" dirty="0">
                <a:solidFill>
                  <a:srgbClr val="646D72"/>
                </a:solidFill>
                <a:cs typeface="Times New Roman" pitchFamily="18" charset="0"/>
              </a:rPr>
              <a:t>Job insecurity</a:t>
            </a:r>
            <a:r>
              <a:rPr lang="en-US" altLang="en-US" sz="1600" dirty="0">
                <a:solidFill>
                  <a:srgbClr val="646D72"/>
                </a:solidFill>
                <a:cs typeface="Arial"/>
              </a:rPr>
              <a:t>.</a:t>
            </a:r>
          </a:p>
          <a:p>
            <a:pPr marL="285750" lvl="1">
              <a:spcBef>
                <a:spcPct val="0"/>
              </a:spcBef>
              <a:spcAft>
                <a:spcPts val="669"/>
              </a:spcAft>
              <a:buClr>
                <a:schemeClr val="accent1"/>
              </a:buClr>
              <a:buSzTx/>
              <a:buFont typeface="Arial" panose="020B0604020202020204" pitchFamily="34" charset="0"/>
              <a:buChar char="•"/>
            </a:pPr>
            <a:r>
              <a:rPr lang="en-US" altLang="en-US" sz="1600" dirty="0">
                <a:solidFill>
                  <a:srgbClr val="646D72"/>
                </a:solidFill>
                <a:cs typeface="Times New Roman" pitchFamily="18" charset="0"/>
              </a:rPr>
              <a:t>Role ambiguity</a:t>
            </a:r>
            <a:r>
              <a:rPr lang="en-US" altLang="en-US" sz="1600" dirty="0">
                <a:solidFill>
                  <a:srgbClr val="646D72"/>
                </a:solidFill>
                <a:cs typeface="Arial"/>
              </a:rPr>
              <a:t>.</a:t>
            </a:r>
          </a:p>
          <a:p>
            <a:pPr marL="285750" lvl="1">
              <a:spcBef>
                <a:spcPct val="0"/>
              </a:spcBef>
              <a:spcAft>
                <a:spcPts val="669"/>
              </a:spcAft>
              <a:buClr>
                <a:schemeClr val="accent1"/>
              </a:buClr>
              <a:buSzTx/>
              <a:buFont typeface="Arial" panose="020B0604020202020204" pitchFamily="34" charset="0"/>
              <a:buChar char="•"/>
            </a:pPr>
            <a:r>
              <a:rPr lang="en-US" altLang="en-US" sz="1600" dirty="0">
                <a:solidFill>
                  <a:srgbClr val="646D72"/>
                </a:solidFill>
                <a:cs typeface="Times New Roman" pitchFamily="18" charset="0"/>
              </a:rPr>
              <a:t>Physical threats</a:t>
            </a:r>
            <a:r>
              <a:rPr lang="en-US" altLang="en-US" sz="1600" dirty="0">
                <a:solidFill>
                  <a:srgbClr val="646D72"/>
                </a:solidFill>
                <a:cs typeface="Arial"/>
              </a:rPr>
              <a:t>.</a:t>
            </a:r>
          </a:p>
          <a:p>
            <a:pPr marL="285750" lvl="1">
              <a:spcBef>
                <a:spcPct val="0"/>
              </a:spcBef>
              <a:spcAft>
                <a:spcPts val="669"/>
              </a:spcAft>
              <a:buClr>
                <a:schemeClr val="accent1"/>
              </a:buClr>
              <a:buSzTx/>
              <a:buFont typeface="Arial" panose="020B0604020202020204" pitchFamily="34" charset="0"/>
              <a:buChar char="•"/>
            </a:pPr>
            <a:r>
              <a:rPr lang="en-US" altLang="en-US" sz="1600" dirty="0">
                <a:solidFill>
                  <a:srgbClr val="646D72"/>
                </a:solidFill>
                <a:cs typeface="Times New Roman" pitchFamily="18" charset="0"/>
              </a:rPr>
              <a:t>Client grievances</a:t>
            </a:r>
            <a:r>
              <a:rPr lang="en-US" altLang="en-US" sz="1600" dirty="0">
                <a:solidFill>
                  <a:srgbClr val="646D72"/>
                </a:solidFill>
                <a:cs typeface="Arial"/>
              </a:rPr>
              <a:t>.</a:t>
            </a:r>
          </a:p>
          <a:p>
            <a:pPr marL="285750" lvl="1">
              <a:spcBef>
                <a:spcPct val="0"/>
              </a:spcBef>
              <a:spcAft>
                <a:spcPts val="669"/>
              </a:spcAft>
              <a:buClr>
                <a:schemeClr val="accent1"/>
              </a:buClr>
              <a:buSzTx/>
              <a:buFont typeface="Arial" panose="020B0604020202020204" pitchFamily="34" charset="0"/>
              <a:buChar char="•"/>
            </a:pPr>
            <a:r>
              <a:rPr lang="en-US" altLang="en-US" sz="1600" dirty="0">
                <a:solidFill>
                  <a:srgbClr val="646D72"/>
                </a:solidFill>
                <a:cs typeface="Times New Roman" pitchFamily="18" charset="0"/>
              </a:rPr>
              <a:t>Loss of autonomy</a:t>
            </a:r>
            <a:r>
              <a:rPr lang="en-US" altLang="en-US" sz="1600" dirty="0">
                <a:solidFill>
                  <a:srgbClr val="646D72"/>
                </a:solidFill>
                <a:cs typeface="Arial"/>
              </a:rPr>
              <a:t>.</a:t>
            </a:r>
          </a:p>
          <a:p>
            <a:pPr marL="285750" lvl="1">
              <a:spcBef>
                <a:spcPct val="0"/>
              </a:spcBef>
              <a:spcAft>
                <a:spcPts val="669"/>
              </a:spcAft>
              <a:buClr>
                <a:schemeClr val="accent1"/>
              </a:buClr>
              <a:buSzTx/>
              <a:buFont typeface="Arial" panose="020B0604020202020204" pitchFamily="34" charset="0"/>
              <a:buChar char="•"/>
            </a:pPr>
            <a:r>
              <a:rPr lang="en-US" altLang="en-US" sz="1600" dirty="0">
                <a:solidFill>
                  <a:srgbClr val="646D72"/>
                </a:solidFill>
                <a:cs typeface="Times New Roman" pitchFamily="18" charset="0"/>
              </a:rPr>
              <a:t>Lack of recognition</a:t>
            </a:r>
            <a:r>
              <a:rPr lang="en-US" altLang="en-US" sz="1600" dirty="0">
                <a:solidFill>
                  <a:srgbClr val="646D72"/>
                </a:solidFill>
                <a:cs typeface="Arial"/>
              </a:rPr>
              <a:t>.</a:t>
            </a:r>
          </a:p>
          <a:p>
            <a:pPr marL="285750" lvl="1">
              <a:spcBef>
                <a:spcPct val="0"/>
              </a:spcBef>
              <a:spcAft>
                <a:spcPts val="669"/>
              </a:spcAft>
              <a:buClr>
                <a:schemeClr val="accent1"/>
              </a:buClr>
              <a:buSzTx/>
              <a:buFont typeface="Arial" panose="020B0604020202020204" pitchFamily="34" charset="0"/>
              <a:buChar char="•"/>
            </a:pPr>
            <a:r>
              <a:rPr lang="en-US" altLang="en-US" sz="1600" dirty="0">
                <a:solidFill>
                  <a:srgbClr val="646D72"/>
                </a:solidFill>
                <a:cs typeface="Times New Roman" pitchFamily="18" charset="0"/>
              </a:rPr>
              <a:t>Lack of cooperation</a:t>
            </a:r>
            <a:r>
              <a:rPr lang="en-US" altLang="en-US" sz="1600" dirty="0">
                <a:solidFill>
                  <a:srgbClr val="646D72"/>
                </a:solidFill>
                <a:cs typeface="Arial"/>
              </a:rPr>
              <a:t>.</a:t>
            </a:r>
          </a:p>
          <a:p>
            <a:pPr marL="285750" lvl="1">
              <a:spcBef>
                <a:spcPct val="0"/>
              </a:spcBef>
              <a:spcAft>
                <a:spcPts val="669"/>
              </a:spcAft>
              <a:buClr>
                <a:schemeClr val="accent1"/>
              </a:buClr>
              <a:buSzTx/>
              <a:buFont typeface="Arial" panose="020B0604020202020204" pitchFamily="34" charset="0"/>
              <a:buChar char="•"/>
            </a:pPr>
            <a:r>
              <a:rPr lang="en-US" altLang="en-US" sz="1600" dirty="0">
                <a:solidFill>
                  <a:srgbClr val="646D72"/>
                </a:solidFill>
                <a:cs typeface="Times New Roman" pitchFamily="18" charset="0"/>
              </a:rPr>
              <a:t>Procedural changes</a:t>
            </a:r>
            <a:r>
              <a:rPr lang="en-US" altLang="en-US" sz="1600" dirty="0">
                <a:solidFill>
                  <a:srgbClr val="646D72"/>
                </a:solidFill>
                <a:cs typeface="Arial"/>
              </a:rPr>
              <a:t>.</a:t>
            </a:r>
          </a:p>
          <a:p>
            <a:pPr marL="285750" lvl="1">
              <a:spcBef>
                <a:spcPct val="0"/>
              </a:spcBef>
              <a:spcAft>
                <a:spcPts val="669"/>
              </a:spcAft>
              <a:buClr>
                <a:schemeClr val="accent1"/>
              </a:buClr>
              <a:buSzTx/>
              <a:buFont typeface="Arial" panose="020B0604020202020204" pitchFamily="34" charset="0"/>
              <a:buChar char="•"/>
            </a:pPr>
            <a:r>
              <a:rPr lang="en-US" altLang="en-US" sz="1600" dirty="0">
                <a:solidFill>
                  <a:srgbClr val="646D72"/>
                </a:solidFill>
                <a:cs typeface="Times New Roman" pitchFamily="18" charset="0"/>
              </a:rPr>
              <a:t>High client/staff ratio</a:t>
            </a:r>
            <a:r>
              <a:rPr lang="en-US" altLang="en-US" sz="1600" dirty="0">
                <a:solidFill>
                  <a:srgbClr val="646D72"/>
                </a:solidFill>
                <a:cs typeface="Arial"/>
              </a:rPr>
              <a:t>.</a:t>
            </a:r>
          </a:p>
          <a:p>
            <a:pPr marL="285750" lvl="1">
              <a:spcBef>
                <a:spcPct val="0"/>
              </a:spcBef>
              <a:spcAft>
                <a:spcPts val="669"/>
              </a:spcAft>
              <a:buClr>
                <a:schemeClr val="accent1"/>
              </a:buClr>
              <a:buSzTx/>
              <a:buFont typeface="Arial" panose="020B0604020202020204" pitchFamily="34" charset="0"/>
              <a:buChar char="•"/>
            </a:pPr>
            <a:r>
              <a:rPr lang="en-US" altLang="en-US" sz="1600" dirty="0">
                <a:solidFill>
                  <a:srgbClr val="646D72"/>
                </a:solidFill>
                <a:cs typeface="Times New Roman" pitchFamily="18" charset="0"/>
              </a:rPr>
              <a:t>Organizational climate</a:t>
            </a:r>
            <a:r>
              <a:rPr lang="en-US" altLang="en-US" sz="1600" dirty="0">
                <a:solidFill>
                  <a:srgbClr val="646D72"/>
                </a:solidFill>
                <a:cs typeface="Arial"/>
              </a:rPr>
              <a:t>.</a:t>
            </a:r>
          </a:p>
          <a:p>
            <a:pPr marL="285750" lvl="1">
              <a:spcBef>
                <a:spcPct val="0"/>
              </a:spcBef>
              <a:spcAft>
                <a:spcPts val="669"/>
              </a:spcAft>
              <a:buClr>
                <a:schemeClr val="accent1"/>
              </a:buClr>
              <a:buSzTx/>
              <a:buFont typeface="Arial" panose="020B0604020202020204" pitchFamily="34" charset="0"/>
              <a:buChar char="•"/>
            </a:pPr>
            <a:r>
              <a:rPr lang="en-US" altLang="en-US" sz="1600" dirty="0">
                <a:solidFill>
                  <a:srgbClr val="646D72"/>
                </a:solidFill>
                <a:cs typeface="Times New Roman" pitchFamily="18" charset="0"/>
              </a:rPr>
              <a:t>Lack of communication</a:t>
            </a:r>
            <a:r>
              <a:rPr lang="en-US" altLang="en-US" sz="1600" dirty="0">
                <a:solidFill>
                  <a:srgbClr val="646D72"/>
                </a:solidFill>
                <a:cs typeface="Arial"/>
              </a:rPr>
              <a:t>.</a:t>
            </a:r>
          </a:p>
          <a:p>
            <a:pPr marL="285750" lvl="1">
              <a:spcBef>
                <a:spcPct val="0"/>
              </a:spcBef>
              <a:spcAft>
                <a:spcPts val="669"/>
              </a:spcAft>
              <a:buClr>
                <a:schemeClr val="accent1"/>
              </a:buClr>
              <a:buSzTx/>
              <a:buFont typeface="Arial" panose="020B0604020202020204" pitchFamily="34" charset="0"/>
              <a:buChar char="•"/>
            </a:pPr>
            <a:r>
              <a:rPr lang="en-US" altLang="en-US" sz="1600" dirty="0">
                <a:solidFill>
                  <a:srgbClr val="646D72"/>
                </a:solidFill>
                <a:cs typeface="Times New Roman" pitchFamily="18" charset="0"/>
              </a:rPr>
              <a:t>Racial and ethnic problems</a:t>
            </a:r>
            <a:r>
              <a:rPr lang="en-US" altLang="en-US" sz="1600" dirty="0">
                <a:solidFill>
                  <a:srgbClr val="646D72"/>
                </a:solidFill>
                <a:cs typeface="Arial"/>
              </a:rPr>
              <a:t>.</a:t>
            </a:r>
          </a:p>
          <a:p>
            <a:pPr marL="285750" lvl="1">
              <a:spcBef>
                <a:spcPct val="0"/>
              </a:spcBef>
              <a:spcAft>
                <a:spcPts val="669"/>
              </a:spcAft>
              <a:buClr>
                <a:schemeClr val="accent1"/>
              </a:buClr>
              <a:buSzTx/>
              <a:buFont typeface="Arial" panose="020B0604020202020204" pitchFamily="34" charset="0"/>
              <a:buChar char="•"/>
            </a:pPr>
            <a:r>
              <a:rPr lang="en-US" altLang="en-US" sz="1600" dirty="0">
                <a:solidFill>
                  <a:srgbClr val="646D72"/>
                </a:solidFill>
                <a:cs typeface="Times New Roman" pitchFamily="18" charset="0"/>
              </a:rPr>
              <a:t>Public and political influence</a:t>
            </a:r>
            <a:r>
              <a:rPr lang="en-US" altLang="en-US" sz="1600" dirty="0">
                <a:solidFill>
                  <a:srgbClr val="646D72"/>
                </a:solidFill>
                <a:cs typeface="Arial"/>
              </a:rPr>
              <a:t>.</a:t>
            </a:r>
          </a:p>
          <a:p>
            <a:pPr marL="285750" lvl="1">
              <a:spcBef>
                <a:spcPct val="0"/>
              </a:spcBef>
              <a:spcAft>
                <a:spcPts val="669"/>
              </a:spcAft>
              <a:buClr>
                <a:schemeClr val="accent1"/>
              </a:buClr>
              <a:buSzTx/>
              <a:buFont typeface="Arial" panose="020B0604020202020204" pitchFamily="34" charset="0"/>
              <a:buChar char="•"/>
            </a:pPr>
            <a:r>
              <a:rPr lang="en-US" altLang="en-US" sz="1600" dirty="0">
                <a:solidFill>
                  <a:srgbClr val="646D72"/>
                </a:solidFill>
                <a:cs typeface="Times New Roman" pitchFamily="18" charset="0"/>
              </a:rPr>
              <a:t>Unclear policy and procedure</a:t>
            </a:r>
            <a:r>
              <a:rPr lang="en-US" altLang="en-US" sz="1600" dirty="0">
                <a:solidFill>
                  <a:srgbClr val="646D72"/>
                </a:solidFill>
                <a:cs typeface="Arial"/>
              </a:rPr>
              <a:t>.</a:t>
            </a:r>
          </a:p>
          <a:p>
            <a:pPr marL="285750" lvl="1">
              <a:spcBef>
                <a:spcPct val="0"/>
              </a:spcBef>
              <a:spcAft>
                <a:spcPts val="669"/>
              </a:spcAft>
              <a:buClr>
                <a:schemeClr val="accent1"/>
              </a:buClr>
              <a:buSzTx/>
              <a:buFont typeface="Arial" panose="020B0604020202020204" pitchFamily="34" charset="0"/>
              <a:buChar char="•"/>
            </a:pPr>
            <a:r>
              <a:rPr lang="en-US" altLang="en-US" sz="1600" dirty="0">
                <a:solidFill>
                  <a:srgbClr val="646D72"/>
                </a:solidFill>
                <a:cs typeface="Times New Roman" pitchFamily="18" charset="0"/>
              </a:rPr>
              <a:t>Lack of professional survival skills</a:t>
            </a:r>
            <a:r>
              <a:rPr lang="en-US" altLang="en-US" sz="1600" dirty="0">
                <a:solidFill>
                  <a:srgbClr val="646D72"/>
                </a:solidFill>
                <a:cs typeface="Arial"/>
              </a:rPr>
              <a:t>.</a:t>
            </a:r>
          </a:p>
        </p:txBody>
      </p:sp>
      <p:sp>
        <p:nvSpPr>
          <p:cNvPr id="32773" name="Rectangle 7"/>
          <p:cNvSpPr>
            <a:spLocks noChangeArrowheads="1"/>
          </p:cNvSpPr>
          <p:nvPr/>
        </p:nvSpPr>
        <p:spPr bwMode="auto">
          <a:xfrm>
            <a:off x="3886200" y="1970088"/>
            <a:ext cx="3425825" cy="6127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nchor="t">
            <a:spAutoFit/>
          </a:bodyPr>
          <a:lstStyle>
            <a:lvl1pPr marL="228600" indent="-22860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285750" lvl="1">
              <a:spcBef>
                <a:spcPct val="0"/>
              </a:spcBef>
              <a:spcAft>
                <a:spcPts val="669"/>
              </a:spcAft>
              <a:buClr>
                <a:schemeClr val="accent1"/>
              </a:buClr>
              <a:buSzTx/>
              <a:buFont typeface="Arial" panose="020B0604020202020204" pitchFamily="34" charset="0"/>
              <a:buChar char="•"/>
            </a:pPr>
            <a:r>
              <a:rPr lang="en-US" altLang="en-US" sz="1600" dirty="0">
                <a:solidFill>
                  <a:srgbClr val="646D72"/>
                </a:solidFill>
                <a:cs typeface="Times New Roman" pitchFamily="18" charset="0"/>
              </a:rPr>
              <a:t>Travel</a:t>
            </a:r>
            <a:r>
              <a:rPr lang="en-US" altLang="en-US" sz="1600" dirty="0">
                <a:solidFill>
                  <a:srgbClr val="646D72"/>
                </a:solidFill>
                <a:cs typeface="Arial"/>
              </a:rPr>
              <a:t>.</a:t>
            </a:r>
            <a:endParaRPr lang="en-US" altLang="en-US" sz="1600" dirty="0">
              <a:solidFill>
                <a:srgbClr val="646D72"/>
              </a:solidFill>
              <a:cs typeface="Times New Roman" pitchFamily="18" charset="0"/>
            </a:endParaRPr>
          </a:p>
          <a:p>
            <a:pPr marL="285750" lvl="1">
              <a:spcBef>
                <a:spcPct val="0"/>
              </a:spcBef>
              <a:spcAft>
                <a:spcPts val="669"/>
              </a:spcAft>
              <a:buClr>
                <a:schemeClr val="accent1"/>
              </a:buClr>
              <a:buSzTx/>
              <a:buFont typeface="Arial" panose="020B0604020202020204" pitchFamily="34" charset="0"/>
              <a:buChar char="•"/>
            </a:pPr>
            <a:r>
              <a:rPr lang="en-US" altLang="en-US" sz="1600" dirty="0">
                <a:solidFill>
                  <a:srgbClr val="646D72"/>
                </a:solidFill>
                <a:cs typeface="Times New Roman" pitchFamily="18" charset="0"/>
              </a:rPr>
              <a:t>Boredom</a:t>
            </a:r>
            <a:r>
              <a:rPr lang="en-US" altLang="en-US" sz="1600" dirty="0">
                <a:solidFill>
                  <a:srgbClr val="646D72"/>
                </a:solidFill>
                <a:cs typeface="Arial"/>
              </a:rPr>
              <a:t>.</a:t>
            </a:r>
          </a:p>
          <a:p>
            <a:pPr marL="285750" lvl="1">
              <a:spcBef>
                <a:spcPct val="0"/>
              </a:spcBef>
              <a:spcAft>
                <a:spcPts val="669"/>
              </a:spcAft>
              <a:buClr>
                <a:schemeClr val="accent1"/>
              </a:buClr>
              <a:buSzTx/>
              <a:buFont typeface="Arial" panose="020B0604020202020204" pitchFamily="34" charset="0"/>
              <a:buChar char="•"/>
            </a:pPr>
            <a:r>
              <a:rPr lang="en-US" altLang="en-US" sz="1600" dirty="0">
                <a:solidFill>
                  <a:srgbClr val="646D72"/>
                </a:solidFill>
                <a:cs typeface="Times New Roman" pitchFamily="18" charset="0"/>
              </a:rPr>
              <a:t>Pace of work</a:t>
            </a:r>
            <a:r>
              <a:rPr lang="en-US" altLang="en-US" sz="1600" dirty="0">
                <a:solidFill>
                  <a:srgbClr val="646D72"/>
                </a:solidFill>
                <a:cs typeface="Arial"/>
              </a:rPr>
              <a:t>.</a:t>
            </a:r>
          </a:p>
          <a:p>
            <a:pPr marL="285750" lvl="1">
              <a:spcBef>
                <a:spcPct val="0"/>
              </a:spcBef>
              <a:spcAft>
                <a:spcPts val="669"/>
              </a:spcAft>
              <a:buClr>
                <a:schemeClr val="accent1"/>
              </a:buClr>
              <a:buSzTx/>
              <a:buFont typeface="Arial" panose="020B0604020202020204" pitchFamily="34" charset="0"/>
              <a:buChar char="•"/>
            </a:pPr>
            <a:r>
              <a:rPr lang="en-US" altLang="en-US" sz="1600" dirty="0">
                <a:solidFill>
                  <a:srgbClr val="646D72"/>
                </a:solidFill>
                <a:cs typeface="Times New Roman" pitchFamily="18" charset="0"/>
              </a:rPr>
              <a:t>No incentives</a:t>
            </a:r>
            <a:r>
              <a:rPr lang="en-US" altLang="en-US" sz="1600" dirty="0">
                <a:solidFill>
                  <a:srgbClr val="646D72"/>
                </a:solidFill>
                <a:cs typeface="Arial"/>
              </a:rPr>
              <a:t>.</a:t>
            </a:r>
          </a:p>
          <a:p>
            <a:pPr marL="285750" lvl="1">
              <a:spcBef>
                <a:spcPct val="0"/>
              </a:spcBef>
              <a:spcAft>
                <a:spcPts val="669"/>
              </a:spcAft>
              <a:buClr>
                <a:schemeClr val="accent1"/>
              </a:buClr>
              <a:buSzTx/>
              <a:buFont typeface="Arial" panose="020B0604020202020204" pitchFamily="34" charset="0"/>
              <a:buChar char="•"/>
            </a:pPr>
            <a:r>
              <a:rPr lang="en-US" altLang="en-US" sz="1600" dirty="0">
                <a:solidFill>
                  <a:srgbClr val="646D72"/>
                </a:solidFill>
                <a:cs typeface="Times New Roman" pitchFamily="18" charset="0"/>
              </a:rPr>
              <a:t>No career ladder</a:t>
            </a:r>
            <a:r>
              <a:rPr lang="en-US" altLang="en-US" sz="1600" dirty="0">
                <a:solidFill>
                  <a:srgbClr val="646D72"/>
                </a:solidFill>
                <a:cs typeface="Arial"/>
              </a:rPr>
              <a:t>.</a:t>
            </a:r>
          </a:p>
          <a:p>
            <a:pPr marL="285750" lvl="1">
              <a:spcBef>
                <a:spcPct val="0"/>
              </a:spcBef>
              <a:spcAft>
                <a:spcPts val="669"/>
              </a:spcAft>
              <a:buClr>
                <a:schemeClr val="accent1"/>
              </a:buClr>
              <a:buSzTx/>
              <a:buFont typeface="Arial" panose="020B0604020202020204" pitchFamily="34" charset="0"/>
              <a:buChar char="•"/>
            </a:pPr>
            <a:r>
              <a:rPr lang="en-US" altLang="en-US" sz="1600" dirty="0">
                <a:solidFill>
                  <a:srgbClr val="646D72"/>
                </a:solidFill>
                <a:cs typeface="Times New Roman" pitchFamily="18" charset="0"/>
              </a:rPr>
              <a:t>Few external rewards</a:t>
            </a:r>
            <a:r>
              <a:rPr lang="en-US" altLang="en-US" sz="1600" dirty="0">
                <a:solidFill>
                  <a:srgbClr val="646D72"/>
                </a:solidFill>
                <a:cs typeface="Arial"/>
              </a:rPr>
              <a:t>.</a:t>
            </a:r>
          </a:p>
          <a:p>
            <a:pPr marL="285750" lvl="1">
              <a:spcBef>
                <a:spcPct val="0"/>
              </a:spcBef>
              <a:spcAft>
                <a:spcPts val="669"/>
              </a:spcAft>
              <a:buClr>
                <a:schemeClr val="accent1"/>
              </a:buClr>
              <a:buSzTx/>
              <a:buFont typeface="Arial" panose="020B0604020202020204" pitchFamily="34" charset="0"/>
              <a:buChar char="•"/>
            </a:pPr>
            <a:r>
              <a:rPr lang="en-US" altLang="en-US" sz="1600" dirty="0">
                <a:solidFill>
                  <a:srgbClr val="646D72"/>
                </a:solidFill>
                <a:cs typeface="Times New Roman" pitchFamily="18" charset="0"/>
              </a:rPr>
              <a:t>Role overload, conflict</a:t>
            </a:r>
            <a:r>
              <a:rPr lang="en-US" altLang="en-US" sz="1600" dirty="0">
                <a:solidFill>
                  <a:srgbClr val="646D72"/>
                </a:solidFill>
                <a:cs typeface="Arial"/>
              </a:rPr>
              <a:t>.</a:t>
            </a:r>
          </a:p>
          <a:p>
            <a:pPr marL="285750" lvl="1">
              <a:spcBef>
                <a:spcPct val="0"/>
              </a:spcBef>
              <a:spcAft>
                <a:spcPts val="669"/>
              </a:spcAft>
              <a:buClr>
                <a:schemeClr val="accent1"/>
              </a:buClr>
              <a:buSzTx/>
              <a:buFont typeface="Arial" panose="020B0604020202020204" pitchFamily="34" charset="0"/>
              <a:buChar char="•"/>
            </a:pPr>
            <a:r>
              <a:rPr lang="en-US" altLang="en-US" sz="1600" dirty="0">
                <a:solidFill>
                  <a:srgbClr val="646D72"/>
                </a:solidFill>
                <a:cs typeface="Times New Roman" pitchFamily="18" charset="0"/>
              </a:rPr>
              <a:t>Political nature of work</a:t>
            </a:r>
            <a:r>
              <a:rPr lang="en-US" altLang="en-US" sz="1600" dirty="0">
                <a:solidFill>
                  <a:srgbClr val="646D72"/>
                </a:solidFill>
                <a:cs typeface="Arial"/>
              </a:rPr>
              <a:t>.</a:t>
            </a:r>
          </a:p>
          <a:p>
            <a:pPr marL="285750" lvl="1">
              <a:spcBef>
                <a:spcPct val="0"/>
              </a:spcBef>
              <a:spcAft>
                <a:spcPts val="669"/>
              </a:spcAft>
              <a:buClr>
                <a:schemeClr val="accent1"/>
              </a:buClr>
              <a:buSzTx/>
              <a:buFont typeface="Arial" panose="020B0604020202020204" pitchFamily="34" charset="0"/>
              <a:buChar char="•"/>
            </a:pPr>
            <a:r>
              <a:rPr lang="en-US" altLang="en-US" sz="1600" dirty="0">
                <a:solidFill>
                  <a:srgbClr val="646D72"/>
                </a:solidFill>
                <a:cs typeface="Times New Roman" pitchFamily="18" charset="0"/>
              </a:rPr>
              <a:t>Responsibility for others</a:t>
            </a:r>
            <a:r>
              <a:rPr lang="en-US" altLang="en-US" sz="1600" dirty="0">
                <a:solidFill>
                  <a:srgbClr val="646D72"/>
                </a:solidFill>
                <a:cs typeface="Arial"/>
              </a:rPr>
              <a:t>.</a:t>
            </a:r>
          </a:p>
          <a:p>
            <a:pPr marL="285750" lvl="1">
              <a:spcBef>
                <a:spcPct val="0"/>
              </a:spcBef>
              <a:spcAft>
                <a:spcPts val="669"/>
              </a:spcAft>
              <a:buClr>
                <a:schemeClr val="accent1"/>
              </a:buClr>
              <a:buSzTx/>
              <a:buFont typeface="Arial" panose="020B0604020202020204" pitchFamily="34" charset="0"/>
              <a:buChar char="•"/>
            </a:pPr>
            <a:r>
              <a:rPr lang="en-US" altLang="en-US" sz="1600" dirty="0">
                <a:solidFill>
                  <a:srgbClr val="646D72"/>
                </a:solidFill>
                <a:cs typeface="Times New Roman" pitchFamily="18" charset="0"/>
              </a:rPr>
              <a:t>Lack of training program</a:t>
            </a:r>
            <a:r>
              <a:rPr lang="en-US" altLang="en-US" sz="1600" dirty="0">
                <a:solidFill>
                  <a:srgbClr val="646D72"/>
                </a:solidFill>
                <a:cs typeface="Arial"/>
              </a:rPr>
              <a:t>.</a:t>
            </a:r>
          </a:p>
          <a:p>
            <a:pPr marL="285750" lvl="1">
              <a:spcBef>
                <a:spcPct val="0"/>
              </a:spcBef>
              <a:spcAft>
                <a:spcPts val="669"/>
              </a:spcAft>
              <a:buClr>
                <a:schemeClr val="accent1"/>
              </a:buClr>
              <a:buSzTx/>
              <a:buFont typeface="Arial" panose="020B0604020202020204" pitchFamily="34" charset="0"/>
              <a:buChar char="•"/>
            </a:pPr>
            <a:r>
              <a:rPr lang="en-US" altLang="en-US" sz="1600" dirty="0">
                <a:solidFill>
                  <a:srgbClr val="646D72"/>
                </a:solidFill>
                <a:cs typeface="Times New Roman" pitchFamily="18" charset="0"/>
              </a:rPr>
              <a:t>Lack of or poor supervision</a:t>
            </a:r>
            <a:r>
              <a:rPr lang="en-US" altLang="en-US" sz="1600" dirty="0">
                <a:solidFill>
                  <a:srgbClr val="646D72"/>
                </a:solidFill>
                <a:cs typeface="Arial"/>
              </a:rPr>
              <a:t>.</a:t>
            </a:r>
          </a:p>
          <a:p>
            <a:pPr marL="285750" lvl="1">
              <a:spcBef>
                <a:spcPct val="0"/>
              </a:spcBef>
              <a:spcAft>
                <a:spcPts val="669"/>
              </a:spcAft>
              <a:buClr>
                <a:schemeClr val="accent1"/>
              </a:buClr>
              <a:buSzTx/>
              <a:buFont typeface="Arial" panose="020B0604020202020204" pitchFamily="34" charset="0"/>
              <a:buChar char="•"/>
            </a:pPr>
            <a:r>
              <a:rPr lang="en-US" altLang="en-US" sz="1600" dirty="0">
                <a:solidFill>
                  <a:srgbClr val="646D72"/>
                </a:solidFill>
                <a:cs typeface="Times New Roman" pitchFamily="18" charset="0"/>
              </a:rPr>
              <a:t>Lack of professional identity</a:t>
            </a:r>
            <a:r>
              <a:rPr lang="en-US" altLang="en-US" sz="1600" dirty="0">
                <a:solidFill>
                  <a:srgbClr val="646D72"/>
                </a:solidFill>
                <a:cs typeface="Arial"/>
              </a:rPr>
              <a:t>.</a:t>
            </a:r>
          </a:p>
          <a:p>
            <a:pPr marL="285750" lvl="1">
              <a:spcBef>
                <a:spcPct val="0"/>
              </a:spcBef>
              <a:spcAft>
                <a:spcPts val="669"/>
              </a:spcAft>
              <a:buClr>
                <a:schemeClr val="accent1"/>
              </a:buClr>
              <a:buSzTx/>
              <a:buFont typeface="Arial" panose="020B0604020202020204" pitchFamily="34" charset="0"/>
              <a:buChar char="•"/>
            </a:pPr>
            <a:r>
              <a:rPr lang="en-US" altLang="en-US" sz="1600" dirty="0">
                <a:solidFill>
                  <a:srgbClr val="646D72"/>
                </a:solidFill>
                <a:cs typeface="Times New Roman" pitchFamily="18" charset="0"/>
              </a:rPr>
              <a:t>Lack of informal staff meetings</a:t>
            </a:r>
            <a:r>
              <a:rPr lang="en-US" altLang="en-US" sz="1600" dirty="0">
                <a:solidFill>
                  <a:srgbClr val="646D72"/>
                </a:solidFill>
                <a:cs typeface="Arial"/>
              </a:rPr>
              <a:t>.</a:t>
            </a:r>
          </a:p>
          <a:p>
            <a:pPr marL="285750" lvl="1">
              <a:spcBef>
                <a:spcPct val="0"/>
              </a:spcBef>
              <a:spcAft>
                <a:spcPts val="669"/>
              </a:spcAft>
              <a:buClr>
                <a:schemeClr val="accent1"/>
              </a:buClr>
              <a:buSzTx/>
              <a:buFont typeface="Arial" panose="020B0604020202020204" pitchFamily="34" charset="0"/>
              <a:buChar char="•"/>
            </a:pPr>
            <a:r>
              <a:rPr lang="en-US" altLang="en-US" sz="1600" dirty="0">
                <a:solidFill>
                  <a:srgbClr val="646D72"/>
                </a:solidFill>
                <a:cs typeface="Times New Roman" pitchFamily="18" charset="0"/>
              </a:rPr>
              <a:t>Lack of ability to personalize the work</a:t>
            </a:r>
            <a:r>
              <a:rPr lang="en-US" altLang="en-US" sz="1600" dirty="0">
                <a:solidFill>
                  <a:srgbClr val="646D72"/>
                </a:solidFill>
                <a:cs typeface="Arial"/>
              </a:rPr>
              <a:t>.</a:t>
            </a:r>
          </a:p>
          <a:p>
            <a:pPr marL="285750" lvl="1">
              <a:spcBef>
                <a:spcPct val="0"/>
              </a:spcBef>
              <a:spcAft>
                <a:spcPts val="669"/>
              </a:spcAft>
              <a:buClr>
                <a:schemeClr val="accent1"/>
              </a:buClr>
              <a:buSzTx/>
              <a:buFont typeface="Arial" panose="020B0604020202020204" pitchFamily="34" charset="0"/>
              <a:buChar char="•"/>
            </a:pPr>
            <a:r>
              <a:rPr lang="en-US" altLang="en-US" sz="1600" dirty="0">
                <a:solidFill>
                  <a:srgbClr val="646D72"/>
                </a:solidFill>
                <a:cs typeface="Times New Roman" pitchFamily="18" charset="0"/>
              </a:rPr>
              <a:t>No structure to allow for differences of opinion</a:t>
            </a:r>
            <a:r>
              <a:rPr lang="en-US" altLang="en-US" sz="1600" dirty="0">
                <a:solidFill>
                  <a:srgbClr val="646D72"/>
                </a:solidFill>
                <a:cs typeface="Arial"/>
              </a:rPr>
              <a:t>.</a:t>
            </a:r>
          </a:p>
          <a:p>
            <a:pPr marL="285750" lvl="1">
              <a:spcBef>
                <a:spcPct val="0"/>
              </a:spcBef>
              <a:spcAft>
                <a:spcPts val="669"/>
              </a:spcAft>
              <a:buClr>
                <a:schemeClr val="accent1"/>
              </a:buClr>
              <a:buSzTx/>
              <a:buFont typeface="Arial" panose="020B0604020202020204" pitchFamily="34" charset="0"/>
              <a:buChar char="•"/>
            </a:pPr>
            <a:r>
              <a:rPr lang="en-US" altLang="en-US" sz="1600" dirty="0">
                <a:solidFill>
                  <a:srgbClr val="646D72"/>
                </a:solidFill>
                <a:cs typeface="Times New Roman" pitchFamily="18" charset="0"/>
              </a:rPr>
              <a:t>Inadequate training and education preparation</a:t>
            </a:r>
            <a:r>
              <a:rPr lang="en-US" altLang="en-US" sz="1600" dirty="0">
                <a:solidFill>
                  <a:srgbClr val="646D72"/>
                </a:solidFill>
                <a:cs typeface="Arial"/>
              </a:rPr>
              <a:t>.</a:t>
            </a:r>
          </a:p>
        </p:txBody>
      </p:sp>
      <p:sp>
        <p:nvSpPr>
          <p:cNvPr id="6" name="Footer Placeholder 5"/>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34009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7"/>
          <p:cNvSpPr>
            <a:spLocks noGrp="1"/>
          </p:cNvSpPr>
          <p:nvPr>
            <p:ph type="title"/>
          </p:nvPr>
        </p:nvSpPr>
        <p:spPr/>
        <p:txBody>
          <a:bodyPr/>
          <a:lstStyle/>
          <a:p>
            <a:r>
              <a:rPr lang="en-US" altLang="en-US" dirty="0"/>
              <a:t>Appendix B: </a:t>
            </a:r>
            <a:br>
              <a:rPr lang="en-US" altLang="en-US" dirty="0"/>
            </a:br>
            <a:r>
              <a:rPr lang="en-US" altLang="en-US" dirty="0"/>
              <a:t>Personal Stressors</a:t>
            </a:r>
          </a:p>
        </p:txBody>
      </p:sp>
      <p:sp>
        <p:nvSpPr>
          <p:cNvPr id="33796" name="Rectangle 6"/>
          <p:cNvSpPr>
            <a:spLocks noChangeArrowheads="1"/>
          </p:cNvSpPr>
          <p:nvPr/>
        </p:nvSpPr>
        <p:spPr bwMode="auto">
          <a:xfrm>
            <a:off x="3886200" y="1970088"/>
            <a:ext cx="3425825" cy="69560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nchor="t">
            <a:spAutoFit/>
          </a:bodyPr>
          <a:lstStyle/>
          <a:p>
            <a:pPr marL="285750" lvl="1" indent="-285750">
              <a:spcBef>
                <a:spcPct val="0"/>
              </a:spcBef>
              <a:spcAft>
                <a:spcPts val="669"/>
              </a:spcAft>
              <a:buClr>
                <a:schemeClr val="accent1"/>
              </a:buClr>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Values</a:t>
            </a:r>
            <a:r>
              <a:rPr lang="en-US" altLang="en-US" sz="1600" dirty="0">
                <a:solidFill>
                  <a:srgbClr val="646D72"/>
                </a:solidFill>
                <a:latin typeface="Arial" charset="0"/>
                <a:ea typeface="ＭＳ Ｐゴシック" pitchFamily="34" charset="-128"/>
                <a:cs typeface="Arial"/>
              </a:rPr>
              <a:t>.</a:t>
            </a:r>
            <a:endParaRPr lang="en-US" altLang="en-US" sz="1600" dirty="0">
              <a:solidFill>
                <a:srgbClr val="646D72"/>
              </a:solidFill>
              <a:latin typeface="Arial" charset="0"/>
              <a:ea typeface="ＭＳ Ｐゴシック" pitchFamily="34" charset="-128"/>
              <a:cs typeface="Times New Roman" pitchFamily="18" charset="0"/>
            </a:endParaRPr>
          </a:p>
          <a:p>
            <a:pPr marL="285750" lvl="1" indent="-285750">
              <a:spcBef>
                <a:spcPct val="0"/>
              </a:spcBef>
              <a:spcAft>
                <a:spcPts val="669"/>
              </a:spcAft>
              <a:buClr>
                <a:schemeClr val="accent1"/>
              </a:buClr>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Ego needs</a:t>
            </a:r>
            <a:r>
              <a:rPr lang="en-US" altLang="en-US" sz="1600" dirty="0">
                <a:solidFill>
                  <a:srgbClr val="646D72"/>
                </a:solidFill>
                <a:latin typeface="Arial" charset="0"/>
                <a:ea typeface="ＭＳ Ｐゴシック" pitchFamily="34" charset="-128"/>
                <a:cs typeface="Arial"/>
              </a:rPr>
              <a:t>.</a:t>
            </a:r>
          </a:p>
          <a:p>
            <a:pPr marL="285750" lvl="1" indent="-285750">
              <a:spcBef>
                <a:spcPct val="0"/>
              </a:spcBef>
              <a:spcAft>
                <a:spcPts val="669"/>
              </a:spcAft>
              <a:buClr>
                <a:schemeClr val="accent1"/>
              </a:buClr>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Self-esteem</a:t>
            </a:r>
            <a:r>
              <a:rPr lang="en-US" altLang="en-US" sz="1600" dirty="0">
                <a:solidFill>
                  <a:srgbClr val="646D72"/>
                </a:solidFill>
                <a:latin typeface="Arial" charset="0"/>
                <a:ea typeface="ＭＳ Ｐゴシック" pitchFamily="34" charset="-128"/>
                <a:cs typeface="Arial"/>
              </a:rPr>
              <a:t>.</a:t>
            </a:r>
          </a:p>
          <a:p>
            <a:pPr marL="285750" lvl="1" indent="-285750">
              <a:spcBef>
                <a:spcPct val="0"/>
              </a:spcBef>
              <a:spcAft>
                <a:spcPts val="669"/>
              </a:spcAft>
              <a:buClr>
                <a:schemeClr val="accent1"/>
              </a:buClr>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Powerlessness</a:t>
            </a:r>
            <a:r>
              <a:rPr lang="en-US" altLang="en-US" sz="1600" dirty="0">
                <a:solidFill>
                  <a:srgbClr val="646D72"/>
                </a:solidFill>
                <a:latin typeface="Arial" charset="0"/>
                <a:ea typeface="ＭＳ Ｐゴシック" pitchFamily="34" charset="-128"/>
                <a:cs typeface="Arial"/>
              </a:rPr>
              <a:t>.</a:t>
            </a:r>
          </a:p>
          <a:p>
            <a:pPr marL="285750" lvl="1" indent="-285750">
              <a:spcBef>
                <a:spcPct val="0"/>
              </a:spcBef>
              <a:spcAft>
                <a:spcPts val="669"/>
              </a:spcAft>
              <a:buClr>
                <a:schemeClr val="accent1"/>
              </a:buClr>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Trying to please</a:t>
            </a:r>
            <a:r>
              <a:rPr lang="en-US" altLang="en-US" sz="1600" dirty="0">
                <a:solidFill>
                  <a:srgbClr val="646D72"/>
                </a:solidFill>
                <a:latin typeface="Arial" charset="0"/>
                <a:ea typeface="ＭＳ Ｐゴシック" pitchFamily="34" charset="-128"/>
                <a:cs typeface="Arial"/>
              </a:rPr>
              <a:t>.</a:t>
            </a:r>
          </a:p>
          <a:p>
            <a:pPr marL="285750" lvl="1" indent="-285750">
              <a:spcBef>
                <a:spcPct val="0"/>
              </a:spcBef>
              <a:spcAft>
                <a:spcPts val="669"/>
              </a:spcAft>
              <a:buClr>
                <a:schemeClr val="accent1"/>
              </a:buClr>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Not setting limits</a:t>
            </a:r>
            <a:r>
              <a:rPr lang="en-US" altLang="en-US" sz="1600" dirty="0">
                <a:solidFill>
                  <a:srgbClr val="646D72"/>
                </a:solidFill>
                <a:latin typeface="Arial" charset="0"/>
                <a:ea typeface="ＭＳ Ｐゴシック" pitchFamily="34" charset="-128"/>
                <a:cs typeface="Arial"/>
              </a:rPr>
              <a:t>.</a:t>
            </a:r>
          </a:p>
          <a:p>
            <a:pPr marL="285750" lvl="1" indent="-285750">
              <a:spcBef>
                <a:spcPct val="0"/>
              </a:spcBef>
              <a:spcAft>
                <a:spcPts val="669"/>
              </a:spcAft>
              <a:buClr>
                <a:schemeClr val="accent1"/>
              </a:buClr>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Seeking approval</a:t>
            </a:r>
            <a:r>
              <a:rPr lang="en-US" altLang="en-US" sz="1600" dirty="0">
                <a:solidFill>
                  <a:srgbClr val="646D72"/>
                </a:solidFill>
                <a:latin typeface="Arial" charset="0"/>
                <a:ea typeface="ＭＳ Ｐゴシック" pitchFamily="34" charset="-128"/>
                <a:cs typeface="Arial"/>
              </a:rPr>
              <a:t>.</a:t>
            </a:r>
          </a:p>
          <a:p>
            <a:pPr marL="285750" lvl="1" indent="-285750">
              <a:spcBef>
                <a:spcPct val="0"/>
              </a:spcBef>
              <a:spcAft>
                <a:spcPts val="669"/>
              </a:spcAft>
              <a:buClr>
                <a:schemeClr val="accent1"/>
              </a:buClr>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Improper or lacking in developmental stages</a:t>
            </a:r>
            <a:r>
              <a:rPr lang="en-US" altLang="en-US" sz="1600" dirty="0">
                <a:solidFill>
                  <a:srgbClr val="646D72"/>
                </a:solidFill>
                <a:latin typeface="Arial" charset="0"/>
                <a:ea typeface="ＭＳ Ｐゴシック" pitchFamily="34" charset="-128"/>
                <a:cs typeface="Arial"/>
              </a:rPr>
              <a:t>.</a:t>
            </a:r>
          </a:p>
          <a:p>
            <a:pPr marL="285750" lvl="1" indent="-285750">
              <a:spcBef>
                <a:spcPct val="0"/>
              </a:spcBef>
              <a:spcAft>
                <a:spcPts val="669"/>
              </a:spcAft>
              <a:buClr>
                <a:schemeClr val="accent1"/>
              </a:buClr>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Demanding perfection</a:t>
            </a:r>
            <a:r>
              <a:rPr lang="en-US" altLang="en-US" sz="1600" dirty="0">
                <a:solidFill>
                  <a:srgbClr val="646D72"/>
                </a:solidFill>
                <a:latin typeface="Arial" charset="0"/>
                <a:ea typeface="ＭＳ Ｐゴシック" pitchFamily="34" charset="-128"/>
                <a:cs typeface="Arial"/>
              </a:rPr>
              <a:t>.</a:t>
            </a:r>
          </a:p>
          <a:p>
            <a:pPr marL="285750" lvl="1" indent="-285750">
              <a:spcBef>
                <a:spcPct val="0"/>
              </a:spcBef>
              <a:spcAft>
                <a:spcPts val="669"/>
              </a:spcAft>
              <a:buClr>
                <a:schemeClr val="accent1"/>
              </a:buClr>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Becoming over-involved</a:t>
            </a:r>
            <a:r>
              <a:rPr lang="en-US" altLang="en-US" sz="1600" dirty="0">
                <a:solidFill>
                  <a:srgbClr val="646D72"/>
                </a:solidFill>
                <a:latin typeface="Arial" charset="0"/>
                <a:ea typeface="ＭＳ Ｐゴシック" pitchFamily="34" charset="-128"/>
                <a:cs typeface="Arial"/>
              </a:rPr>
              <a:t>.</a:t>
            </a:r>
          </a:p>
          <a:p>
            <a:pPr marL="285750" lvl="1" indent="-285750">
              <a:spcBef>
                <a:spcPct val="0"/>
              </a:spcBef>
              <a:spcAft>
                <a:spcPts val="669"/>
              </a:spcAft>
              <a:buClr>
                <a:schemeClr val="accent1"/>
              </a:buClr>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Trying to be superhuman</a:t>
            </a:r>
            <a:r>
              <a:rPr lang="en-US" altLang="en-US" sz="1600" dirty="0">
                <a:solidFill>
                  <a:srgbClr val="646D72"/>
                </a:solidFill>
                <a:latin typeface="Arial" charset="0"/>
                <a:ea typeface="ＭＳ Ｐゴシック" pitchFamily="34" charset="-128"/>
                <a:cs typeface="Arial"/>
              </a:rPr>
              <a:t>.</a:t>
            </a:r>
          </a:p>
          <a:p>
            <a:pPr marL="285750" lvl="1" indent="-285750">
              <a:spcBef>
                <a:spcPct val="0"/>
              </a:spcBef>
              <a:spcAft>
                <a:spcPts val="669"/>
              </a:spcAft>
              <a:buClr>
                <a:schemeClr val="accent1"/>
              </a:buClr>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Out of touch with feelings</a:t>
            </a:r>
            <a:r>
              <a:rPr lang="en-US" altLang="en-US" sz="1600" dirty="0">
                <a:solidFill>
                  <a:srgbClr val="646D72"/>
                </a:solidFill>
                <a:latin typeface="Arial" charset="0"/>
                <a:ea typeface="ＭＳ Ｐゴシック" pitchFamily="34" charset="-128"/>
                <a:cs typeface="Arial"/>
              </a:rPr>
              <a:t>.</a:t>
            </a:r>
          </a:p>
          <a:p>
            <a:pPr marL="285750" lvl="1" indent="-285750">
              <a:spcBef>
                <a:spcPct val="0"/>
              </a:spcBef>
              <a:spcAft>
                <a:spcPts val="669"/>
              </a:spcAft>
              <a:buClr>
                <a:schemeClr val="accent1"/>
              </a:buClr>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Not communicating feelings</a:t>
            </a:r>
            <a:r>
              <a:rPr lang="en-US" altLang="en-US" sz="1600" dirty="0">
                <a:solidFill>
                  <a:srgbClr val="646D72"/>
                </a:solidFill>
                <a:latin typeface="Arial" charset="0"/>
                <a:ea typeface="ＭＳ Ｐゴシック" pitchFamily="34" charset="-128"/>
                <a:cs typeface="Arial"/>
              </a:rPr>
              <a:t>.</a:t>
            </a:r>
          </a:p>
          <a:p>
            <a:pPr marL="285750" lvl="1" indent="-285750">
              <a:spcBef>
                <a:spcPct val="0"/>
              </a:spcBef>
              <a:spcAft>
                <a:spcPts val="669"/>
              </a:spcAft>
              <a:buClr>
                <a:schemeClr val="accent1"/>
              </a:buClr>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Inability to live with the “gray areas” of life</a:t>
            </a:r>
            <a:r>
              <a:rPr lang="en-US" altLang="en-US" sz="1600" dirty="0">
                <a:solidFill>
                  <a:srgbClr val="646D72"/>
                </a:solidFill>
                <a:latin typeface="Arial" charset="0"/>
                <a:ea typeface="ＭＳ Ｐゴシック" pitchFamily="34" charset="-128"/>
                <a:cs typeface="Arial"/>
              </a:rPr>
              <a:t>.</a:t>
            </a:r>
          </a:p>
          <a:p>
            <a:pPr marL="285750" lvl="1" indent="-285750">
              <a:spcBef>
                <a:spcPct val="0"/>
              </a:spcBef>
              <a:spcAft>
                <a:spcPts val="669"/>
              </a:spcAft>
              <a:buClr>
                <a:schemeClr val="accent1"/>
              </a:buClr>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Ignoring positive attention from others</a:t>
            </a:r>
            <a:r>
              <a:rPr lang="en-US" altLang="en-US" sz="1600" dirty="0">
                <a:solidFill>
                  <a:srgbClr val="646D72"/>
                </a:solidFill>
                <a:latin typeface="Arial" charset="0"/>
                <a:ea typeface="ＭＳ Ｐゴシック" pitchFamily="34" charset="-128"/>
                <a:cs typeface="Arial"/>
              </a:rPr>
              <a:t>.</a:t>
            </a:r>
          </a:p>
          <a:p>
            <a:pPr marL="285750" lvl="1" indent="-285750">
              <a:spcBef>
                <a:spcPct val="0"/>
              </a:spcBef>
              <a:spcAft>
                <a:spcPts val="669"/>
              </a:spcAft>
              <a:buClr>
                <a:schemeClr val="accent1"/>
              </a:buClr>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Isolating ourselves physically and psychologically</a:t>
            </a:r>
            <a:r>
              <a:rPr lang="en-US" altLang="en-US" sz="1600" dirty="0">
                <a:solidFill>
                  <a:srgbClr val="646D72"/>
                </a:solidFill>
                <a:latin typeface="Arial" charset="0"/>
                <a:ea typeface="ＭＳ Ｐゴシック" pitchFamily="34" charset="-128"/>
                <a:cs typeface="Arial"/>
              </a:rPr>
              <a:t>.</a:t>
            </a:r>
          </a:p>
          <a:p>
            <a:pPr marL="285750" lvl="1" indent="-285750">
              <a:spcBef>
                <a:spcPct val="0"/>
              </a:spcBef>
              <a:spcAft>
                <a:spcPts val="669"/>
              </a:spcAft>
              <a:buClr>
                <a:schemeClr val="accent1"/>
              </a:buClr>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Not paying attention to one’s own needs and wants</a:t>
            </a:r>
            <a:r>
              <a:rPr lang="en-US" altLang="en-US" sz="1600" dirty="0">
                <a:solidFill>
                  <a:srgbClr val="646D72"/>
                </a:solidFill>
                <a:latin typeface="Arial" charset="0"/>
                <a:ea typeface="ＭＳ Ｐゴシック" pitchFamily="34" charset="-128"/>
                <a:cs typeface="Arial"/>
              </a:rPr>
              <a:t>.</a:t>
            </a:r>
          </a:p>
        </p:txBody>
      </p:sp>
      <p:sp>
        <p:nvSpPr>
          <p:cNvPr id="33797" name="Rectangle 7"/>
          <p:cNvSpPr>
            <a:spLocks noChangeArrowheads="1"/>
          </p:cNvSpPr>
          <p:nvPr/>
        </p:nvSpPr>
        <p:spPr bwMode="auto">
          <a:xfrm>
            <a:off x="460586" y="1970088"/>
            <a:ext cx="3425719" cy="61840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nchor="t">
            <a:spAutoFit/>
          </a:bodyPr>
          <a:lstStyle/>
          <a:p>
            <a:pPr marL="285750" lvl="1" indent="-285750">
              <a:spcBef>
                <a:spcPct val="0"/>
              </a:spcBef>
              <a:spcAft>
                <a:spcPts val="669"/>
              </a:spcAft>
              <a:buClr>
                <a:schemeClr val="accent1"/>
              </a:buClr>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Family</a:t>
            </a:r>
            <a:r>
              <a:rPr lang="en-US" altLang="en-US" sz="1600" dirty="0">
                <a:solidFill>
                  <a:srgbClr val="646D72"/>
                </a:solidFill>
                <a:latin typeface="Arial" charset="0"/>
                <a:ea typeface="ＭＳ Ｐゴシック" pitchFamily="34" charset="-128"/>
                <a:cs typeface="Arial"/>
              </a:rPr>
              <a:t>.</a:t>
            </a:r>
            <a:endParaRPr lang="en-US" altLang="en-US" sz="1600" dirty="0">
              <a:solidFill>
                <a:srgbClr val="646D72"/>
              </a:solidFill>
              <a:latin typeface="Arial" charset="0"/>
              <a:ea typeface="ＭＳ Ｐゴシック" pitchFamily="34" charset="-128"/>
              <a:cs typeface="Times New Roman" pitchFamily="18" charset="0"/>
            </a:endParaRPr>
          </a:p>
          <a:p>
            <a:pPr marL="285750" lvl="1" indent="-285750">
              <a:spcBef>
                <a:spcPct val="0"/>
              </a:spcBef>
              <a:spcAft>
                <a:spcPts val="669"/>
              </a:spcAft>
              <a:buClr>
                <a:schemeClr val="accent1"/>
              </a:buClr>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Trying hard</a:t>
            </a:r>
            <a:r>
              <a:rPr lang="en-US" altLang="en-US" sz="1600" dirty="0">
                <a:solidFill>
                  <a:srgbClr val="646D72"/>
                </a:solidFill>
                <a:latin typeface="Arial" charset="0"/>
                <a:ea typeface="ＭＳ Ｐゴシック" pitchFamily="34" charset="-128"/>
                <a:cs typeface="Arial"/>
              </a:rPr>
              <a:t>.</a:t>
            </a:r>
          </a:p>
          <a:p>
            <a:pPr marL="285750" lvl="1" indent="-285750">
              <a:spcBef>
                <a:spcPct val="0"/>
              </a:spcBef>
              <a:spcAft>
                <a:spcPts val="669"/>
              </a:spcAft>
              <a:buClr>
                <a:schemeClr val="accent1"/>
              </a:buClr>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Extended family</a:t>
            </a:r>
            <a:r>
              <a:rPr lang="en-US" altLang="en-US" sz="1600" dirty="0">
                <a:solidFill>
                  <a:srgbClr val="646D72"/>
                </a:solidFill>
                <a:latin typeface="Arial" charset="0"/>
                <a:ea typeface="ＭＳ Ｐゴシック" pitchFamily="34" charset="-128"/>
                <a:cs typeface="Arial"/>
              </a:rPr>
              <a:t>.</a:t>
            </a:r>
          </a:p>
          <a:p>
            <a:pPr marL="285750" lvl="1" indent="-285750">
              <a:spcBef>
                <a:spcPct val="0"/>
              </a:spcBef>
              <a:spcAft>
                <a:spcPts val="669"/>
              </a:spcAft>
              <a:buClr>
                <a:schemeClr val="accent1"/>
              </a:buClr>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Sex role conflict</a:t>
            </a:r>
            <a:r>
              <a:rPr lang="en-US" altLang="en-US" sz="1600" dirty="0">
                <a:solidFill>
                  <a:srgbClr val="646D72"/>
                </a:solidFill>
                <a:latin typeface="Arial" charset="0"/>
                <a:ea typeface="ＭＳ Ｐゴシック" pitchFamily="34" charset="-128"/>
                <a:cs typeface="Arial"/>
              </a:rPr>
              <a:t>.</a:t>
            </a:r>
          </a:p>
          <a:p>
            <a:pPr marL="285750" lvl="1" indent="-285750">
              <a:spcBef>
                <a:spcPct val="0"/>
              </a:spcBef>
              <a:spcAft>
                <a:spcPts val="669"/>
              </a:spcAft>
              <a:buClr>
                <a:schemeClr val="accent1"/>
              </a:buClr>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Lack of flexibility</a:t>
            </a:r>
            <a:r>
              <a:rPr lang="en-US" altLang="en-US" sz="1600" dirty="0">
                <a:solidFill>
                  <a:srgbClr val="646D72"/>
                </a:solidFill>
                <a:latin typeface="Arial" charset="0"/>
                <a:ea typeface="ＭＳ Ｐゴシック" pitchFamily="34" charset="-128"/>
                <a:cs typeface="Arial"/>
              </a:rPr>
              <a:t>.</a:t>
            </a:r>
          </a:p>
          <a:p>
            <a:pPr marL="285750" lvl="1" indent="-285750">
              <a:spcBef>
                <a:spcPct val="0"/>
              </a:spcBef>
              <a:spcAft>
                <a:spcPts val="669"/>
              </a:spcAft>
              <a:buClr>
                <a:schemeClr val="accent1"/>
              </a:buClr>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Always in a hurry</a:t>
            </a:r>
            <a:r>
              <a:rPr lang="en-US" altLang="en-US" sz="1600" dirty="0">
                <a:solidFill>
                  <a:srgbClr val="646D72"/>
                </a:solidFill>
                <a:latin typeface="Arial" charset="0"/>
                <a:ea typeface="ＭＳ Ｐゴシック" pitchFamily="34" charset="-128"/>
                <a:cs typeface="Arial"/>
              </a:rPr>
              <a:t>.</a:t>
            </a:r>
          </a:p>
          <a:p>
            <a:pPr marL="285750" lvl="1" indent="-285750">
              <a:spcBef>
                <a:spcPct val="0"/>
              </a:spcBef>
              <a:spcAft>
                <a:spcPts val="669"/>
              </a:spcAft>
              <a:buClr>
                <a:schemeClr val="accent1"/>
              </a:buClr>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Poor eating habits</a:t>
            </a:r>
            <a:r>
              <a:rPr lang="en-US" altLang="en-US" sz="1600" dirty="0">
                <a:solidFill>
                  <a:srgbClr val="646D72"/>
                </a:solidFill>
                <a:latin typeface="Arial" charset="0"/>
                <a:ea typeface="ＭＳ Ｐゴシック" pitchFamily="34" charset="-128"/>
                <a:cs typeface="Arial"/>
              </a:rPr>
              <a:t>.</a:t>
            </a:r>
          </a:p>
          <a:p>
            <a:pPr marL="285750" lvl="1" indent="-285750">
              <a:spcBef>
                <a:spcPct val="0"/>
              </a:spcBef>
              <a:spcAft>
                <a:spcPts val="669"/>
              </a:spcAft>
              <a:buClr>
                <a:schemeClr val="accent1"/>
              </a:buClr>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Job role ambiguity</a:t>
            </a:r>
            <a:r>
              <a:rPr lang="en-US" altLang="en-US" sz="1600" dirty="0">
                <a:solidFill>
                  <a:srgbClr val="646D72"/>
                </a:solidFill>
                <a:latin typeface="Arial" charset="0"/>
                <a:ea typeface="ＭＳ Ｐゴシック" pitchFamily="34" charset="-128"/>
                <a:cs typeface="Arial"/>
              </a:rPr>
              <a:t>.</a:t>
            </a:r>
          </a:p>
          <a:p>
            <a:pPr marL="285750" lvl="1" indent="-285750">
              <a:spcBef>
                <a:spcPct val="0"/>
              </a:spcBef>
              <a:spcAft>
                <a:spcPts val="669"/>
              </a:spcAft>
              <a:buClr>
                <a:schemeClr val="accent1"/>
              </a:buClr>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Unhealthy patterns</a:t>
            </a:r>
            <a:r>
              <a:rPr lang="en-US" altLang="en-US" sz="1600" dirty="0">
                <a:solidFill>
                  <a:srgbClr val="646D72"/>
                </a:solidFill>
                <a:latin typeface="Arial" charset="0"/>
                <a:ea typeface="ＭＳ Ｐゴシック" pitchFamily="34" charset="-128"/>
                <a:cs typeface="Arial"/>
              </a:rPr>
              <a:t>.</a:t>
            </a:r>
          </a:p>
          <a:p>
            <a:pPr marL="285750" lvl="1" indent="-285750">
              <a:spcBef>
                <a:spcPct val="0"/>
              </a:spcBef>
              <a:spcAft>
                <a:spcPts val="669"/>
              </a:spcAft>
              <a:buClr>
                <a:schemeClr val="accent1"/>
              </a:buClr>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Dual career families</a:t>
            </a:r>
            <a:r>
              <a:rPr lang="en-US" altLang="en-US" sz="1600" dirty="0">
                <a:solidFill>
                  <a:srgbClr val="646D72"/>
                </a:solidFill>
                <a:latin typeface="Arial" charset="0"/>
                <a:ea typeface="ＭＳ Ｐゴシック" pitchFamily="34" charset="-128"/>
                <a:cs typeface="Arial"/>
              </a:rPr>
              <a:t>.</a:t>
            </a:r>
          </a:p>
          <a:p>
            <a:pPr marL="285750" lvl="1" indent="-285750">
              <a:spcBef>
                <a:spcPct val="0"/>
              </a:spcBef>
              <a:spcAft>
                <a:spcPts val="669"/>
              </a:spcAft>
              <a:buClr>
                <a:schemeClr val="accent1"/>
              </a:buClr>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Striving for success</a:t>
            </a:r>
            <a:r>
              <a:rPr lang="en-US" altLang="en-US" sz="1600" dirty="0">
                <a:solidFill>
                  <a:srgbClr val="646D72"/>
                </a:solidFill>
                <a:latin typeface="Arial" charset="0"/>
                <a:ea typeface="ＭＳ Ｐゴシック" pitchFamily="34" charset="-128"/>
                <a:cs typeface="Arial"/>
              </a:rPr>
              <a:t>.</a:t>
            </a:r>
          </a:p>
          <a:p>
            <a:pPr marL="285750" lvl="1" indent="-285750">
              <a:spcBef>
                <a:spcPct val="0"/>
              </a:spcBef>
              <a:spcAft>
                <a:spcPts val="669"/>
              </a:spcAft>
              <a:buClr>
                <a:schemeClr val="accent1"/>
              </a:buClr>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Overextending oneself</a:t>
            </a:r>
            <a:r>
              <a:rPr lang="en-US" altLang="en-US" sz="1600" dirty="0">
                <a:solidFill>
                  <a:srgbClr val="646D72"/>
                </a:solidFill>
                <a:latin typeface="Arial" charset="0"/>
                <a:ea typeface="ＭＳ Ｐゴシック" pitchFamily="34" charset="-128"/>
                <a:cs typeface="Arial"/>
              </a:rPr>
              <a:t>.</a:t>
            </a:r>
          </a:p>
          <a:p>
            <a:pPr marL="285750" lvl="1" indent="-285750">
              <a:spcBef>
                <a:spcPct val="0"/>
              </a:spcBef>
              <a:spcAft>
                <a:spcPts val="669"/>
              </a:spcAft>
              <a:buClr>
                <a:schemeClr val="accent1"/>
              </a:buClr>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Setting up double binds</a:t>
            </a:r>
            <a:r>
              <a:rPr lang="en-US" altLang="en-US" sz="1600" dirty="0">
                <a:solidFill>
                  <a:srgbClr val="646D72"/>
                </a:solidFill>
                <a:latin typeface="Arial" charset="0"/>
                <a:ea typeface="ＭＳ Ｐゴシック" pitchFamily="34" charset="-128"/>
                <a:cs typeface="Arial"/>
              </a:rPr>
              <a:t>.</a:t>
            </a:r>
          </a:p>
          <a:p>
            <a:pPr marL="285750" lvl="1" indent="-285750">
              <a:spcBef>
                <a:spcPct val="0"/>
              </a:spcBef>
              <a:spcAft>
                <a:spcPts val="669"/>
              </a:spcAft>
              <a:buClr>
                <a:schemeClr val="accent1"/>
              </a:buClr>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Aquarium-like existence</a:t>
            </a:r>
            <a:r>
              <a:rPr lang="en-US" altLang="en-US" sz="1600" dirty="0">
                <a:solidFill>
                  <a:srgbClr val="646D72"/>
                </a:solidFill>
                <a:latin typeface="Arial" charset="0"/>
                <a:ea typeface="ＭＳ Ｐゴシック" pitchFamily="34" charset="-128"/>
                <a:cs typeface="Arial"/>
              </a:rPr>
              <a:t>.</a:t>
            </a:r>
          </a:p>
          <a:p>
            <a:pPr marL="285750" lvl="1" indent="-285750">
              <a:spcBef>
                <a:spcPct val="0"/>
              </a:spcBef>
              <a:spcAft>
                <a:spcPts val="669"/>
              </a:spcAft>
              <a:buClr>
                <a:schemeClr val="accent1"/>
              </a:buClr>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Lack of active diversions</a:t>
            </a:r>
            <a:r>
              <a:rPr lang="en-US" altLang="en-US" sz="1600" dirty="0">
                <a:solidFill>
                  <a:srgbClr val="646D72"/>
                </a:solidFill>
                <a:latin typeface="Arial" charset="0"/>
                <a:ea typeface="ＭＳ Ｐゴシック" pitchFamily="34" charset="-128"/>
                <a:cs typeface="Arial"/>
              </a:rPr>
              <a:t>.</a:t>
            </a:r>
          </a:p>
          <a:p>
            <a:pPr marL="285750" lvl="1" indent="-285750">
              <a:spcBef>
                <a:spcPct val="0"/>
              </a:spcBef>
              <a:spcAft>
                <a:spcPts val="669"/>
              </a:spcAft>
              <a:buClr>
                <a:schemeClr val="accent1"/>
              </a:buClr>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Poor communication skills</a:t>
            </a:r>
            <a:r>
              <a:rPr lang="en-US" altLang="en-US" sz="1600" dirty="0">
                <a:solidFill>
                  <a:srgbClr val="646D72"/>
                </a:solidFill>
                <a:latin typeface="Arial" charset="0"/>
                <a:ea typeface="ＭＳ Ｐゴシック" pitchFamily="34" charset="-128"/>
                <a:cs typeface="Arial"/>
              </a:rPr>
              <a:t>.</a:t>
            </a:r>
          </a:p>
          <a:p>
            <a:pPr marL="285750" lvl="1" indent="-285750">
              <a:spcBef>
                <a:spcPct val="0"/>
              </a:spcBef>
              <a:spcAft>
                <a:spcPts val="669"/>
              </a:spcAft>
              <a:buClr>
                <a:schemeClr val="accent1"/>
              </a:buClr>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Lack of support/recognition</a:t>
            </a:r>
            <a:r>
              <a:rPr lang="en-US" altLang="en-US" sz="1600" dirty="0">
                <a:solidFill>
                  <a:srgbClr val="646D72"/>
                </a:solidFill>
                <a:latin typeface="Arial" charset="0"/>
                <a:ea typeface="ＭＳ Ｐゴシック" pitchFamily="34" charset="-128"/>
                <a:cs typeface="Arial"/>
              </a:rPr>
              <a:t>.</a:t>
            </a:r>
          </a:p>
          <a:p>
            <a:pPr marL="285750" lvl="1" indent="-285750">
              <a:spcBef>
                <a:spcPct val="0"/>
              </a:spcBef>
              <a:spcAft>
                <a:spcPts val="669"/>
              </a:spcAft>
              <a:buClr>
                <a:schemeClr val="accent1"/>
              </a:buClr>
              <a:buFont typeface="Arial" panose="020B0604020202020204" pitchFamily="34" charset="0"/>
              <a:buChar char="•"/>
            </a:pPr>
            <a:r>
              <a:rPr lang="en-US" altLang="en-US" sz="1600" dirty="0">
                <a:solidFill>
                  <a:srgbClr val="646D72"/>
                </a:solidFill>
                <a:latin typeface="Arial" charset="0"/>
                <a:ea typeface="ＭＳ Ｐゴシック" pitchFamily="34" charset="-128"/>
                <a:cs typeface="Times New Roman" pitchFamily="18" charset="0"/>
              </a:rPr>
              <a:t>Lack of interaction with others</a:t>
            </a:r>
            <a:r>
              <a:rPr lang="en-US" altLang="en-US" sz="1600" dirty="0">
                <a:solidFill>
                  <a:srgbClr val="646D72"/>
                </a:solidFill>
                <a:latin typeface="Arial" charset="0"/>
                <a:ea typeface="ＭＳ Ｐゴシック" pitchFamily="34" charset="-128"/>
                <a:cs typeface="Arial"/>
              </a:rPr>
              <a:t>.</a:t>
            </a:r>
          </a:p>
        </p:txBody>
      </p:sp>
      <p:sp>
        <p:nvSpPr>
          <p:cNvPr id="6" name="Footer Placeholder 5"/>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314274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7"/>
          <p:cNvSpPr>
            <a:spLocks noGrp="1"/>
          </p:cNvSpPr>
          <p:nvPr>
            <p:ph type="title"/>
          </p:nvPr>
        </p:nvSpPr>
        <p:spPr>
          <a:xfrm>
            <a:off x="752475" y="1012380"/>
            <a:ext cx="4114800" cy="276999"/>
          </a:xfrm>
        </p:spPr>
        <p:txBody>
          <a:bodyPr/>
          <a:lstStyle/>
          <a:p>
            <a:r>
              <a:rPr lang="en-US" altLang="en-US" dirty="0">
                <a:cs typeface="Arial"/>
              </a:rPr>
              <a:t>The Program</a:t>
            </a:r>
          </a:p>
        </p:txBody>
      </p:sp>
      <p:sp>
        <p:nvSpPr>
          <p:cNvPr id="9219" name="Text Placeholder 8"/>
          <p:cNvSpPr>
            <a:spLocks noGrp="1"/>
          </p:cNvSpPr>
          <p:nvPr>
            <p:ph type="body" sz="quarter" idx="4294967295"/>
          </p:nvPr>
        </p:nvSpPr>
        <p:spPr>
          <a:xfrm>
            <a:off x="460375" y="1970088"/>
            <a:ext cx="6851650" cy="59473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Welcome/Learning Points</a:t>
            </a:r>
          </a:p>
          <a:p>
            <a:pPr>
              <a:spcBef>
                <a:spcPct val="0"/>
              </a:spcBef>
              <a:spcAft>
                <a:spcPts val="669"/>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Normal Events and Feelings in the Workplace</a:t>
            </a:r>
          </a:p>
          <a:p>
            <a:pPr>
              <a:spcBef>
                <a:spcPct val="0"/>
              </a:spcBef>
              <a:spcAft>
                <a:spcPts val="669"/>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Organizational Change</a:t>
            </a:r>
          </a:p>
          <a:p>
            <a:pPr>
              <a:spcBef>
                <a:spcPct val="0"/>
              </a:spcBef>
              <a:spcAft>
                <a:spcPts val="669"/>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Identify Your Loss</a:t>
            </a:r>
          </a:p>
          <a:p>
            <a:pPr>
              <a:spcBef>
                <a:spcPct val="0"/>
              </a:spcBef>
              <a:spcAft>
                <a:spcPts val="669"/>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How People Process</a:t>
            </a:r>
          </a:p>
          <a:p>
            <a:pPr>
              <a:spcBef>
                <a:spcPct val="0"/>
              </a:spcBef>
              <a:spcAft>
                <a:spcPts val="669"/>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“Limiting” vs. “Empowering” Beliefs</a:t>
            </a:r>
          </a:p>
          <a:p>
            <a:pPr>
              <a:spcBef>
                <a:spcPct val="0"/>
              </a:spcBef>
              <a:spcAft>
                <a:spcPts val="669"/>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Team Exercise</a:t>
            </a:r>
          </a:p>
          <a:p>
            <a:pPr>
              <a:spcBef>
                <a:spcPct val="0"/>
              </a:spcBef>
              <a:spcAft>
                <a:spcPts val="669"/>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About Professional Support</a:t>
            </a:r>
          </a:p>
          <a:p>
            <a:pPr>
              <a:spcBef>
                <a:spcPct val="0"/>
              </a:spcBef>
              <a:spcAft>
                <a:spcPts val="669"/>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Closing </a:t>
            </a:r>
          </a:p>
          <a:p>
            <a:pPr>
              <a:spcBef>
                <a:spcPct val="0"/>
              </a:spcBef>
              <a:spcAft>
                <a:spcPts val="669"/>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p:txBody>
      </p:sp>
      <p:sp>
        <p:nvSpPr>
          <p:cNvPr id="6" name="Footer Placeholder 5"/>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92452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a:t>Learning Points</a:t>
            </a:r>
          </a:p>
        </p:txBody>
      </p:sp>
      <p:sp>
        <p:nvSpPr>
          <p:cNvPr id="12" name="Text Placeholder 5"/>
          <p:cNvSpPr txBox="1">
            <a:spLocks noChangeArrowheads="1"/>
          </p:cNvSpPr>
          <p:nvPr/>
        </p:nvSpPr>
        <p:spPr bwMode="gray">
          <a:xfrm>
            <a:off x="460375" y="1970088"/>
            <a:ext cx="68516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buClr>
                <a:schemeClr val="tx2"/>
              </a:buClr>
            </a:pPr>
            <a:r>
              <a:rPr lang="en-US" altLang="en-US" sz="2400" b="1">
                <a:latin typeface="Arial" charset="0"/>
                <a:ea typeface="ＭＳ Ｐゴシック" pitchFamily="34" charset="-128"/>
              </a:rPr>
              <a:t>Participants will:</a:t>
            </a:r>
          </a:p>
        </p:txBody>
      </p:sp>
      <p:sp>
        <p:nvSpPr>
          <p:cNvPr id="13" name="Text Placeholder 6"/>
          <p:cNvSpPr txBox="1">
            <a:spLocks/>
          </p:cNvSpPr>
          <p:nvPr/>
        </p:nvSpPr>
        <p:spPr bwMode="auto">
          <a:xfrm>
            <a:off x="460375" y="2772943"/>
            <a:ext cx="6821371" cy="640080"/>
          </a:xfrm>
          <a:prstGeom prst="rect">
            <a:avLst/>
          </a:prstGeom>
          <a:solidFill>
            <a:schemeClr val="accent6"/>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Determine how to respond constructively to change in the workplace</a:t>
            </a:r>
            <a:r>
              <a:rPr lang="en-US" altLang="en-US" dirty="0">
                <a:cs typeface="Arial"/>
              </a:rPr>
              <a:t>.</a:t>
            </a:r>
            <a:endParaRPr lang="en-US" altLang="en-US" dirty="0"/>
          </a:p>
        </p:txBody>
      </p:sp>
      <p:sp>
        <p:nvSpPr>
          <p:cNvPr id="14" name="Text Placeholder 6"/>
          <p:cNvSpPr txBox="1">
            <a:spLocks/>
          </p:cNvSpPr>
          <p:nvPr/>
        </p:nvSpPr>
        <p:spPr bwMode="auto">
          <a:xfrm>
            <a:off x="460375" y="3510191"/>
            <a:ext cx="6821371" cy="640080"/>
          </a:xfrm>
          <a:prstGeom prst="rect">
            <a:avLst/>
          </a:prstGeom>
          <a:solidFill>
            <a:schemeClr val="accent6"/>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Address the impact of multiple changes on one’s life</a:t>
            </a:r>
            <a:r>
              <a:rPr lang="en-US" altLang="en-US" dirty="0">
                <a:cs typeface="Arial"/>
              </a:rPr>
              <a:t>.</a:t>
            </a:r>
            <a:endParaRPr lang="en-US" altLang="en-US" dirty="0"/>
          </a:p>
        </p:txBody>
      </p:sp>
      <p:sp>
        <p:nvSpPr>
          <p:cNvPr id="15" name="Text Placeholder 6"/>
          <p:cNvSpPr txBox="1">
            <a:spLocks/>
          </p:cNvSpPr>
          <p:nvPr/>
        </p:nvSpPr>
        <p:spPr bwMode="auto">
          <a:xfrm>
            <a:off x="460375" y="4247439"/>
            <a:ext cx="6821371" cy="640080"/>
          </a:xfrm>
          <a:prstGeom prst="rect">
            <a:avLst/>
          </a:prstGeom>
          <a:solidFill>
            <a:schemeClr val="accent6"/>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Identify emotional phases associated with change</a:t>
            </a:r>
            <a:r>
              <a:rPr lang="en-US" altLang="en-US" dirty="0">
                <a:cs typeface="Arial"/>
              </a:rPr>
              <a:t>.</a:t>
            </a:r>
            <a:endParaRPr lang="en-US" altLang="en-US" dirty="0"/>
          </a:p>
        </p:txBody>
      </p:sp>
      <p:sp>
        <p:nvSpPr>
          <p:cNvPr id="16" name="Text Placeholder 6"/>
          <p:cNvSpPr txBox="1">
            <a:spLocks/>
          </p:cNvSpPr>
          <p:nvPr/>
        </p:nvSpPr>
        <p:spPr bwMode="auto">
          <a:xfrm>
            <a:off x="460375" y="4984687"/>
            <a:ext cx="6821371" cy="640080"/>
          </a:xfrm>
          <a:prstGeom prst="rect">
            <a:avLst/>
          </a:prstGeom>
          <a:solidFill>
            <a:schemeClr val="accent6"/>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Develop strategies to make change more rewarding</a:t>
            </a:r>
            <a:r>
              <a:rPr lang="en-US" altLang="en-US" dirty="0">
                <a:cs typeface="Arial"/>
              </a:rPr>
              <a:t>.</a:t>
            </a:r>
            <a:endParaRPr lang="en-US" altLang="en-US" dirty="0"/>
          </a:p>
        </p:txBody>
      </p:sp>
      <p:sp>
        <p:nvSpPr>
          <p:cNvPr id="6" name="Footer Placeholder 5"/>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987931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a:t>Normal Events and</a:t>
            </a:r>
            <a:br>
              <a:rPr lang="en-US" altLang="en-US"/>
            </a:br>
            <a:r>
              <a:rPr lang="en-US" altLang="en-US"/>
              <a:t>Feelings in the Workplace</a:t>
            </a:r>
          </a:p>
        </p:txBody>
      </p:sp>
      <p:sp>
        <p:nvSpPr>
          <p:cNvPr id="8" name="Rectangle 4"/>
          <p:cNvSpPr>
            <a:spLocks noChangeArrowheads="1"/>
          </p:cNvSpPr>
          <p:nvPr/>
        </p:nvSpPr>
        <p:spPr bwMode="auto">
          <a:xfrm>
            <a:off x="2453832" y="1950382"/>
            <a:ext cx="5016307" cy="1926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spcBef>
                <a:spcPct val="0"/>
              </a:spcBef>
              <a:spcAft>
                <a:spcPts val="669"/>
              </a:spcAft>
              <a:buClr>
                <a:schemeClr val="tx2"/>
              </a:buClr>
            </a:pPr>
            <a:r>
              <a:rPr lang="en-US" sz="1600" dirty="0">
                <a:solidFill>
                  <a:srgbClr val="646D72"/>
                </a:solidFill>
                <a:latin typeface="Arial" charset="0"/>
                <a:ea typeface="ＭＳ Ｐゴシック" pitchFamily="34" charset="-128"/>
                <a:cs typeface="Times New Roman" pitchFamily="18" charset="0"/>
              </a:rPr>
              <a:t>Budget cuts</a:t>
            </a:r>
          </a:p>
          <a:p>
            <a:pPr>
              <a:spcBef>
                <a:spcPct val="0"/>
              </a:spcBef>
              <a:spcAft>
                <a:spcPts val="669"/>
              </a:spcAft>
              <a:buClr>
                <a:schemeClr val="tx2"/>
              </a:buClr>
            </a:pPr>
            <a:r>
              <a:rPr lang="en-US" sz="1600" dirty="0">
                <a:solidFill>
                  <a:srgbClr val="646D72"/>
                </a:solidFill>
                <a:latin typeface="Arial" charset="0"/>
                <a:ea typeface="ＭＳ Ｐゴシック" pitchFamily="34" charset="-128"/>
                <a:cs typeface="Times New Roman" pitchFamily="18" charset="0"/>
              </a:rPr>
              <a:t>Hiring freezes</a:t>
            </a:r>
          </a:p>
          <a:p>
            <a:pPr>
              <a:spcBef>
                <a:spcPct val="0"/>
              </a:spcBef>
              <a:spcAft>
                <a:spcPts val="669"/>
              </a:spcAft>
              <a:buClr>
                <a:schemeClr val="tx2"/>
              </a:buClr>
            </a:pPr>
            <a:r>
              <a:rPr lang="en-US" sz="1600" dirty="0">
                <a:solidFill>
                  <a:srgbClr val="646D72"/>
                </a:solidFill>
                <a:latin typeface="Arial" charset="0"/>
                <a:ea typeface="ＭＳ Ｐゴシック" pitchFamily="34" charset="-128"/>
                <a:cs typeface="Times New Roman" pitchFamily="18" charset="0"/>
              </a:rPr>
              <a:t>Salary freezes</a:t>
            </a:r>
          </a:p>
          <a:p>
            <a:pPr>
              <a:spcBef>
                <a:spcPct val="0"/>
              </a:spcBef>
              <a:spcAft>
                <a:spcPts val="669"/>
              </a:spcAft>
              <a:buClr>
                <a:schemeClr val="tx2"/>
              </a:buClr>
            </a:pPr>
            <a:r>
              <a:rPr lang="en-US" sz="1600" dirty="0">
                <a:solidFill>
                  <a:srgbClr val="646D72"/>
                </a:solidFill>
                <a:latin typeface="Arial" charset="0"/>
                <a:ea typeface="ＭＳ Ｐゴシック" pitchFamily="34" charset="-128"/>
                <a:cs typeface="Times New Roman" pitchFamily="18" charset="0"/>
              </a:rPr>
              <a:t>New technology</a:t>
            </a:r>
          </a:p>
          <a:p>
            <a:pPr>
              <a:spcBef>
                <a:spcPct val="0"/>
              </a:spcBef>
              <a:spcAft>
                <a:spcPts val="669"/>
              </a:spcAft>
              <a:buClr>
                <a:schemeClr val="tx2"/>
              </a:buClr>
            </a:pPr>
            <a:r>
              <a:rPr lang="en-US" sz="1600" dirty="0">
                <a:solidFill>
                  <a:srgbClr val="646D72"/>
                </a:solidFill>
                <a:latin typeface="Arial" charset="0"/>
                <a:ea typeface="ＭＳ Ｐゴシック" pitchFamily="34" charset="-128"/>
                <a:cs typeface="Times New Roman" pitchFamily="18" charset="0"/>
              </a:rPr>
              <a:t>Workforce reductions</a:t>
            </a:r>
          </a:p>
          <a:p>
            <a:pPr>
              <a:spcBef>
                <a:spcPct val="0"/>
              </a:spcBef>
              <a:spcAft>
                <a:spcPts val="669"/>
              </a:spcAft>
              <a:buClr>
                <a:schemeClr val="tx2"/>
              </a:buClr>
            </a:pPr>
            <a:r>
              <a:rPr lang="en-US" sz="1600" dirty="0">
                <a:solidFill>
                  <a:srgbClr val="646D72"/>
                </a:solidFill>
                <a:latin typeface="Arial" charset="0"/>
                <a:ea typeface="ＭＳ Ｐゴシック" pitchFamily="34" charset="-128"/>
                <a:cs typeface="Times New Roman" pitchFamily="18" charset="0"/>
              </a:rPr>
              <a:t>Staff and job reorganizations</a:t>
            </a:r>
          </a:p>
        </p:txBody>
      </p:sp>
      <p:sp>
        <p:nvSpPr>
          <p:cNvPr id="9" name="Rectangle 5"/>
          <p:cNvSpPr>
            <a:spLocks noChangeArrowheads="1"/>
          </p:cNvSpPr>
          <p:nvPr/>
        </p:nvSpPr>
        <p:spPr bwMode="auto">
          <a:xfrm>
            <a:off x="474980" y="1950382"/>
            <a:ext cx="1813560" cy="2128679"/>
          </a:xfrm>
          <a:prstGeom prst="rect">
            <a:avLst/>
          </a:prstGeom>
          <a:solidFill>
            <a:schemeClr val="accent1"/>
          </a:solidFill>
          <a:ln w="12700">
            <a:noFill/>
            <a:miter lim="800000"/>
            <a:headEnd/>
            <a:tailEnd/>
          </a:ln>
          <a:effectLst/>
        </p:spPr>
        <p:txBody>
          <a:bodyPr lIns="0" tIns="0" rIns="0" bIns="0" anchor="ctr"/>
          <a:lstStyle/>
          <a:p>
            <a:pPr algn="ctr">
              <a:spcAft>
                <a:spcPct val="35000"/>
              </a:spcAft>
              <a:defRPr/>
            </a:pPr>
            <a:r>
              <a:rPr lang="en-US" b="1" kern="0" dirty="0">
                <a:solidFill>
                  <a:srgbClr val="FFFFFF"/>
                </a:solidFill>
                <a:latin typeface="Arial" panose="020B0604020202020204" pitchFamily="34" charset="0"/>
                <a:cs typeface="Arial" pitchFamily="34" charset="0"/>
              </a:rPr>
              <a:t>Normal </a:t>
            </a:r>
            <a:br>
              <a:rPr lang="en-US" b="1" kern="0" dirty="0">
                <a:solidFill>
                  <a:srgbClr val="FFFFFF"/>
                </a:solidFill>
                <a:latin typeface="Arial" panose="020B0604020202020204" pitchFamily="34" charset="0"/>
                <a:cs typeface="Arial" pitchFamily="34" charset="0"/>
              </a:rPr>
            </a:br>
            <a:r>
              <a:rPr lang="en-US" b="1" kern="0" dirty="0">
                <a:solidFill>
                  <a:srgbClr val="FFFFFF"/>
                </a:solidFill>
                <a:latin typeface="Arial" panose="020B0604020202020204" pitchFamily="34" charset="0"/>
                <a:cs typeface="Arial" pitchFamily="34" charset="0"/>
              </a:rPr>
              <a:t>Events</a:t>
            </a:r>
          </a:p>
        </p:txBody>
      </p:sp>
      <p:sp>
        <p:nvSpPr>
          <p:cNvPr id="10" name="Rectangle 12"/>
          <p:cNvSpPr>
            <a:spLocks noChangeArrowheads="1"/>
          </p:cNvSpPr>
          <p:nvPr/>
        </p:nvSpPr>
        <p:spPr bwMode="auto">
          <a:xfrm>
            <a:off x="2410652" y="4522788"/>
            <a:ext cx="5016307" cy="1908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spcBef>
                <a:spcPct val="0"/>
              </a:spcBef>
              <a:spcAft>
                <a:spcPts val="669"/>
              </a:spcAft>
              <a:buClr>
                <a:schemeClr val="tx2"/>
              </a:buClr>
            </a:pPr>
            <a:r>
              <a:rPr lang="en-US" sz="1600" dirty="0">
                <a:solidFill>
                  <a:srgbClr val="646D72"/>
                </a:solidFill>
                <a:latin typeface="Arial" charset="0"/>
                <a:ea typeface="ＭＳ Ｐゴシック" pitchFamily="34" charset="-128"/>
                <a:cs typeface="Times New Roman" pitchFamily="18" charset="0"/>
              </a:rPr>
              <a:t>Fear</a:t>
            </a:r>
          </a:p>
          <a:p>
            <a:pPr>
              <a:spcBef>
                <a:spcPct val="0"/>
              </a:spcBef>
              <a:spcAft>
                <a:spcPts val="669"/>
              </a:spcAft>
              <a:buClr>
                <a:schemeClr val="tx2"/>
              </a:buClr>
            </a:pPr>
            <a:r>
              <a:rPr lang="en-US" sz="1600" dirty="0">
                <a:solidFill>
                  <a:srgbClr val="646D72"/>
                </a:solidFill>
                <a:latin typeface="Arial" charset="0"/>
                <a:ea typeface="ＭＳ Ｐゴシック" pitchFamily="34" charset="-128"/>
                <a:cs typeface="Times New Roman" pitchFamily="18" charset="0"/>
              </a:rPr>
              <a:t>Anger</a:t>
            </a:r>
          </a:p>
          <a:p>
            <a:pPr>
              <a:spcBef>
                <a:spcPct val="0"/>
              </a:spcBef>
              <a:spcAft>
                <a:spcPts val="669"/>
              </a:spcAft>
              <a:buClr>
                <a:schemeClr val="tx2"/>
              </a:buClr>
            </a:pPr>
            <a:r>
              <a:rPr lang="en-US" sz="1600" dirty="0">
                <a:solidFill>
                  <a:srgbClr val="646D72"/>
                </a:solidFill>
                <a:latin typeface="Arial" charset="0"/>
                <a:ea typeface="ＭＳ Ｐゴシック" pitchFamily="34" charset="-128"/>
                <a:cs typeface="Times New Roman" pitchFamily="18" charset="0"/>
              </a:rPr>
              <a:t>Anxiety</a:t>
            </a:r>
          </a:p>
          <a:p>
            <a:pPr>
              <a:spcBef>
                <a:spcPct val="0"/>
              </a:spcBef>
              <a:spcAft>
                <a:spcPts val="669"/>
              </a:spcAft>
              <a:buClr>
                <a:schemeClr val="tx2"/>
              </a:buClr>
            </a:pPr>
            <a:r>
              <a:rPr lang="en-US" sz="1600" dirty="0">
                <a:solidFill>
                  <a:srgbClr val="646D72"/>
                </a:solidFill>
                <a:latin typeface="Arial" charset="0"/>
                <a:ea typeface="ＭＳ Ｐゴシック" pitchFamily="34" charset="-128"/>
                <a:cs typeface="Times New Roman" pitchFamily="18" charset="0"/>
              </a:rPr>
              <a:t>Irritability</a:t>
            </a:r>
          </a:p>
          <a:p>
            <a:pPr>
              <a:spcBef>
                <a:spcPct val="0"/>
              </a:spcBef>
              <a:spcAft>
                <a:spcPts val="669"/>
              </a:spcAft>
              <a:buClr>
                <a:schemeClr val="tx2"/>
              </a:buClr>
            </a:pPr>
            <a:r>
              <a:rPr lang="en-US" sz="1600" dirty="0">
                <a:solidFill>
                  <a:srgbClr val="646D72"/>
                </a:solidFill>
                <a:latin typeface="Arial" charset="0"/>
                <a:ea typeface="ＭＳ Ｐゴシック" pitchFamily="34" charset="-128"/>
                <a:cs typeface="Times New Roman" pitchFamily="18" charset="0"/>
              </a:rPr>
              <a:t>Confusion</a:t>
            </a:r>
          </a:p>
          <a:p>
            <a:pPr>
              <a:spcBef>
                <a:spcPct val="0"/>
              </a:spcBef>
              <a:spcAft>
                <a:spcPts val="669"/>
              </a:spcAft>
              <a:buClr>
                <a:schemeClr val="tx2"/>
              </a:buClr>
            </a:pPr>
            <a:r>
              <a:rPr lang="en-US" sz="1600" dirty="0">
                <a:solidFill>
                  <a:srgbClr val="646D72"/>
                </a:solidFill>
                <a:latin typeface="Arial" charset="0"/>
                <a:ea typeface="ＭＳ Ｐゴシック" pitchFamily="34" charset="-128"/>
                <a:cs typeface="Times New Roman" pitchFamily="18" charset="0"/>
              </a:rPr>
              <a:t>Numbness</a:t>
            </a:r>
          </a:p>
        </p:txBody>
      </p:sp>
      <p:sp>
        <p:nvSpPr>
          <p:cNvPr id="12" name="Rectangle 13"/>
          <p:cNvSpPr>
            <a:spLocks noChangeArrowheads="1"/>
          </p:cNvSpPr>
          <p:nvPr/>
        </p:nvSpPr>
        <p:spPr bwMode="auto">
          <a:xfrm>
            <a:off x="474980" y="4522788"/>
            <a:ext cx="1813560" cy="2147888"/>
          </a:xfrm>
          <a:prstGeom prst="rect">
            <a:avLst/>
          </a:prstGeom>
          <a:solidFill>
            <a:schemeClr val="accent1"/>
          </a:solidFill>
          <a:ln w="12700">
            <a:noFill/>
            <a:miter lim="800000"/>
            <a:headEnd/>
            <a:tailEnd/>
          </a:ln>
          <a:effectLst/>
        </p:spPr>
        <p:txBody>
          <a:bodyPr lIns="0" tIns="0" rIns="0" bIns="0" anchor="ctr"/>
          <a:lstStyle/>
          <a:p>
            <a:pPr algn="ctr">
              <a:spcAft>
                <a:spcPct val="35000"/>
              </a:spcAft>
              <a:defRPr/>
            </a:pPr>
            <a:r>
              <a:rPr lang="en-US" b="1" kern="0" dirty="0">
                <a:solidFill>
                  <a:srgbClr val="FFFFFF"/>
                </a:solidFill>
                <a:latin typeface="Arial" panose="020B0604020202020204" pitchFamily="34" charset="0"/>
                <a:cs typeface="Arial" pitchFamily="34" charset="0"/>
              </a:rPr>
              <a:t>Normal </a:t>
            </a:r>
            <a:br>
              <a:rPr lang="en-US" b="1" kern="0" dirty="0">
                <a:solidFill>
                  <a:srgbClr val="FFFFFF"/>
                </a:solidFill>
                <a:latin typeface="Arial" panose="020B0604020202020204" pitchFamily="34" charset="0"/>
                <a:cs typeface="Arial" pitchFamily="34" charset="0"/>
              </a:rPr>
            </a:br>
            <a:r>
              <a:rPr lang="en-US" b="1" kern="0" dirty="0">
                <a:solidFill>
                  <a:srgbClr val="FFFFFF"/>
                </a:solidFill>
                <a:latin typeface="Arial" panose="020B0604020202020204" pitchFamily="34" charset="0"/>
                <a:cs typeface="Arial" pitchFamily="34" charset="0"/>
              </a:rPr>
              <a:t>Feelings</a:t>
            </a:r>
          </a:p>
        </p:txBody>
      </p:sp>
      <p:sp>
        <p:nvSpPr>
          <p:cNvPr id="6" name="Footer Placeholder 5"/>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1018837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a:t>Organizational Change:</a:t>
            </a:r>
            <a:br>
              <a:rPr lang="en-US" altLang="en-US"/>
            </a:br>
            <a:r>
              <a:rPr lang="en-US" altLang="en-US"/>
              <a:t>Types of Loss</a:t>
            </a:r>
          </a:p>
        </p:txBody>
      </p:sp>
      <p:sp>
        <p:nvSpPr>
          <p:cNvPr id="15363" name="Text Placeholder 5"/>
          <p:cNvSpPr txBox="1">
            <a:spLocks/>
          </p:cNvSpPr>
          <p:nvPr/>
        </p:nvSpPr>
        <p:spPr bwMode="auto">
          <a:xfrm>
            <a:off x="460374" y="1970088"/>
            <a:ext cx="6851651" cy="6560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Check those that you are currently experiencing. Rate the intensity of the experience from 1 (least) to 10 (most).</a:t>
            </a:r>
          </a:p>
          <a:p>
            <a:endParaRPr lang="en-US" altLang="en-US" dirty="0"/>
          </a:p>
          <a:p>
            <a:pPr marL="1030288" indent="-1030288"/>
            <a:r>
              <a:rPr lang="en-US" altLang="en-US" dirty="0"/>
              <a:t>____	</a:t>
            </a:r>
            <a:r>
              <a:rPr lang="en-US" altLang="en-US" b="1" dirty="0"/>
              <a:t>Security</a:t>
            </a:r>
            <a:br>
              <a:rPr lang="en-US" altLang="en-US" dirty="0"/>
            </a:br>
            <a:r>
              <a:rPr lang="en-US" altLang="en-US" dirty="0"/>
              <a:t>I no longer feel in control, know what my future holds or where I stand.</a:t>
            </a:r>
          </a:p>
          <a:p>
            <a:pPr marL="1030288" indent="-1030288"/>
            <a:endParaRPr lang="en-US" altLang="en-US" dirty="0"/>
          </a:p>
          <a:p>
            <a:pPr marL="1030288" indent="-1030288"/>
            <a:r>
              <a:rPr lang="en-US" altLang="en-US" dirty="0"/>
              <a:t>____	</a:t>
            </a:r>
            <a:r>
              <a:rPr lang="en-US" altLang="en-US" b="1" dirty="0"/>
              <a:t>Competence</a:t>
            </a:r>
            <a:br>
              <a:rPr lang="en-US" altLang="en-US" dirty="0"/>
            </a:br>
            <a:r>
              <a:rPr lang="en-US" altLang="en-US" dirty="0"/>
              <a:t>I don’t know how to do new tasks, or I’m fearful that I will have to learn a new job.</a:t>
            </a:r>
          </a:p>
          <a:p>
            <a:pPr marL="1030288" indent="-1030288"/>
            <a:endParaRPr lang="en-US" altLang="en-US" dirty="0"/>
          </a:p>
          <a:p>
            <a:pPr marL="1030288" indent="-1030288"/>
            <a:r>
              <a:rPr lang="en-US" altLang="en-US" dirty="0"/>
              <a:t>____	</a:t>
            </a:r>
            <a:r>
              <a:rPr lang="en-US" altLang="en-US" b="1" dirty="0"/>
              <a:t>Relationships</a:t>
            </a:r>
            <a:br>
              <a:rPr lang="en-US" altLang="en-US" dirty="0"/>
            </a:br>
            <a:r>
              <a:rPr lang="en-US" altLang="en-US" dirty="0"/>
              <a:t>I’m losing proximity and contact with co-workers, customers and others with whom I had friendly relationships. I’m losing my sense of belonging to a group.</a:t>
            </a:r>
          </a:p>
          <a:p>
            <a:pPr marL="1030288" indent="-1030288"/>
            <a:endParaRPr lang="en-US" altLang="en-US" dirty="0"/>
          </a:p>
          <a:p>
            <a:pPr marL="1030288" indent="-1030288"/>
            <a:r>
              <a:rPr lang="en-US" altLang="en-US" dirty="0"/>
              <a:t>____	</a:t>
            </a:r>
            <a:r>
              <a:rPr lang="en-US" altLang="en-US" b="1" dirty="0"/>
              <a:t>Sense of direction</a:t>
            </a:r>
            <a:br>
              <a:rPr lang="en-US" altLang="en-US" dirty="0"/>
            </a:br>
            <a:r>
              <a:rPr lang="en-US" altLang="en-US" dirty="0"/>
              <a:t>My professional goals are up in the air. I don’t know where I’m going or how I’m going to get there.</a:t>
            </a:r>
          </a:p>
          <a:p>
            <a:pPr marL="1030288" indent="-1030288"/>
            <a:endParaRPr lang="en-US" altLang="en-US" dirty="0"/>
          </a:p>
          <a:p>
            <a:pPr marL="1030288" indent="-1030288"/>
            <a:r>
              <a:rPr lang="en-US" altLang="en-US" dirty="0"/>
              <a:t>____	</a:t>
            </a:r>
            <a:r>
              <a:rPr lang="en-US" altLang="en-US" b="1" dirty="0"/>
              <a:t>Territory</a:t>
            </a:r>
            <a:br>
              <a:rPr lang="en-US" altLang="en-US" dirty="0"/>
            </a:br>
            <a:r>
              <a:rPr lang="en-US" altLang="en-US" dirty="0"/>
              <a:t>I’ve lost the area that used to belong to me. My old physical and/or psychological turf is gone.</a:t>
            </a:r>
          </a:p>
        </p:txBody>
      </p:sp>
      <p:sp>
        <p:nvSpPr>
          <p:cNvPr id="6" name="Footer Placeholder 5"/>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312664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7"/>
          <p:cNvSpPr>
            <a:spLocks noGrp="1"/>
          </p:cNvSpPr>
          <p:nvPr>
            <p:ph type="title"/>
          </p:nvPr>
        </p:nvSpPr>
        <p:spPr/>
        <p:txBody>
          <a:bodyPr/>
          <a:lstStyle/>
          <a:p>
            <a:r>
              <a:rPr lang="en-US" altLang="en-US"/>
              <a:t>Identify Your Loss</a:t>
            </a:r>
          </a:p>
        </p:txBody>
      </p:sp>
      <p:sp>
        <p:nvSpPr>
          <p:cNvPr id="24" name="Rectangle 4"/>
          <p:cNvSpPr>
            <a:spLocks noChangeArrowheads="1"/>
          </p:cNvSpPr>
          <p:nvPr/>
        </p:nvSpPr>
        <p:spPr bwMode="auto">
          <a:xfrm>
            <a:off x="2319126" y="2415436"/>
            <a:ext cx="4992899" cy="1608297"/>
          </a:xfrm>
          <a:prstGeom prst="rect">
            <a:avLst/>
          </a:prstGeom>
          <a:noFill/>
          <a:ln>
            <a:solidFill>
              <a:schemeClr val="bg2"/>
            </a:solidFill>
          </a:ln>
        </p:spPr>
        <p:txBody>
          <a:bodyPr lIns="101882" tIns="101882" rIns="0" bIns="101882" anchor="ctr"/>
          <a:lstStyle/>
          <a:p>
            <a:pPr algn="ctr">
              <a:spcAft>
                <a:spcPct val="35000"/>
              </a:spcAft>
              <a:buClr>
                <a:srgbClr val="D45D00"/>
              </a:buClr>
              <a:defRPr/>
            </a:pPr>
            <a:endParaRPr lang="en-US" sz="1600" kern="0" dirty="0">
              <a:latin typeface="Arial" panose="020B0604020202020204" pitchFamily="34" charset="0"/>
              <a:cs typeface="Arial" pitchFamily="34" charset="0"/>
            </a:endParaRPr>
          </a:p>
        </p:txBody>
      </p:sp>
      <p:sp>
        <p:nvSpPr>
          <p:cNvPr id="25" name="Rectangle 5"/>
          <p:cNvSpPr>
            <a:spLocks noChangeArrowheads="1"/>
          </p:cNvSpPr>
          <p:nvPr/>
        </p:nvSpPr>
        <p:spPr bwMode="auto">
          <a:xfrm>
            <a:off x="462386" y="2415436"/>
            <a:ext cx="1813560" cy="1608297"/>
          </a:xfrm>
          <a:prstGeom prst="rect">
            <a:avLst/>
          </a:prstGeom>
          <a:solidFill>
            <a:schemeClr val="tx1"/>
          </a:solidFill>
          <a:ln w="12700">
            <a:solidFill>
              <a:schemeClr val="bg2"/>
            </a:solidFill>
            <a:miter lim="800000"/>
            <a:headEnd/>
            <a:tailEnd/>
          </a:ln>
          <a:effectLst/>
        </p:spPr>
        <p:txBody>
          <a:bodyPr lIns="0" tIns="0" rIns="0" bIns="0" anchor="ctr"/>
          <a:lstStyle/>
          <a:p>
            <a:pPr algn="ctr">
              <a:spcAft>
                <a:spcPct val="35000"/>
              </a:spcAft>
              <a:defRPr/>
            </a:pPr>
            <a:r>
              <a:rPr lang="en-US" sz="1600" b="1" kern="0" dirty="0">
                <a:solidFill>
                  <a:srgbClr val="FFFFFF"/>
                </a:solidFill>
                <a:latin typeface="Arial" panose="020B0604020202020204" pitchFamily="34" charset="0"/>
                <a:cs typeface="Arial" pitchFamily="34" charset="0"/>
              </a:rPr>
              <a:t>Losses I must relinquish</a:t>
            </a:r>
            <a:r>
              <a:rPr lang="en-US" sz="1600" b="1" dirty="0">
                <a:solidFill>
                  <a:srgbClr val="FFFFFF"/>
                </a:solidFill>
                <a:latin typeface="Arial" panose="020B0604020202020204" pitchFamily="34" charset="0"/>
                <a:cs typeface="Arial" pitchFamily="34" charset="0"/>
              </a:rPr>
              <a:t>.</a:t>
            </a:r>
            <a:endParaRPr lang="en-US" sz="1600" b="1" kern="0" dirty="0">
              <a:solidFill>
                <a:srgbClr val="FFFFFF"/>
              </a:solidFill>
              <a:latin typeface="Arial" panose="020B0604020202020204" pitchFamily="34" charset="0"/>
              <a:cs typeface="Arial" pitchFamily="34" charset="0"/>
            </a:endParaRPr>
          </a:p>
        </p:txBody>
      </p:sp>
      <p:sp>
        <p:nvSpPr>
          <p:cNvPr id="26" name="Rectangle 12"/>
          <p:cNvSpPr>
            <a:spLocks noChangeArrowheads="1"/>
          </p:cNvSpPr>
          <p:nvPr/>
        </p:nvSpPr>
        <p:spPr bwMode="auto">
          <a:xfrm>
            <a:off x="2319126" y="4121081"/>
            <a:ext cx="4992899" cy="1608296"/>
          </a:xfrm>
          <a:prstGeom prst="rect">
            <a:avLst/>
          </a:prstGeom>
          <a:noFill/>
          <a:ln>
            <a:solidFill>
              <a:schemeClr val="bg2"/>
            </a:solidFill>
          </a:ln>
        </p:spPr>
        <p:txBody>
          <a:bodyPr lIns="101882" tIns="101882" rIns="0" bIns="101882" anchor="ctr"/>
          <a:lstStyle/>
          <a:p>
            <a:pPr algn="ctr">
              <a:spcAft>
                <a:spcPct val="35000"/>
              </a:spcAft>
              <a:buClr>
                <a:srgbClr val="D45D00"/>
              </a:buClr>
              <a:defRPr/>
            </a:pPr>
            <a:endParaRPr lang="en-US" sz="1600" kern="0" dirty="0">
              <a:latin typeface="Arial" panose="020B0604020202020204" pitchFamily="34" charset="0"/>
              <a:cs typeface="Arial" pitchFamily="34" charset="0"/>
            </a:endParaRPr>
          </a:p>
        </p:txBody>
      </p:sp>
      <p:sp>
        <p:nvSpPr>
          <p:cNvPr id="27" name="Rectangle 13"/>
          <p:cNvSpPr>
            <a:spLocks noChangeArrowheads="1"/>
          </p:cNvSpPr>
          <p:nvPr/>
        </p:nvSpPr>
        <p:spPr bwMode="auto">
          <a:xfrm>
            <a:off x="462386" y="4121081"/>
            <a:ext cx="1813560" cy="1608296"/>
          </a:xfrm>
          <a:prstGeom prst="rect">
            <a:avLst/>
          </a:prstGeom>
          <a:solidFill>
            <a:schemeClr val="bg2"/>
          </a:solidFill>
          <a:ln w="12700">
            <a:solidFill>
              <a:schemeClr val="bg2"/>
            </a:solidFill>
            <a:miter lim="800000"/>
            <a:headEnd/>
            <a:tailEnd/>
          </a:ln>
          <a:effectLst/>
        </p:spPr>
        <p:txBody>
          <a:bodyPr lIns="0" tIns="0" rIns="0" bIns="0" anchor="ctr"/>
          <a:lstStyle/>
          <a:p>
            <a:pPr algn="ctr">
              <a:spcAft>
                <a:spcPct val="35000"/>
              </a:spcAft>
              <a:defRPr/>
            </a:pPr>
            <a:r>
              <a:rPr lang="en-US" sz="1600" b="1" kern="0" dirty="0">
                <a:solidFill>
                  <a:srgbClr val="FFFFFF"/>
                </a:solidFill>
                <a:latin typeface="Arial" panose="020B0604020202020204" pitchFamily="34" charset="0"/>
                <a:cs typeface="Arial" pitchFamily="34" charset="0"/>
              </a:rPr>
              <a:t>Losses I must replace</a:t>
            </a:r>
            <a:r>
              <a:rPr lang="en-US" sz="1600" b="1" dirty="0">
                <a:solidFill>
                  <a:srgbClr val="FFFFFF"/>
                </a:solidFill>
                <a:latin typeface="Arial" panose="020B0604020202020204" pitchFamily="34" charset="0"/>
                <a:cs typeface="Arial" pitchFamily="34" charset="0"/>
              </a:rPr>
              <a:t>.</a:t>
            </a:r>
            <a:endParaRPr lang="en-US" sz="1600" b="1" kern="0" dirty="0">
              <a:solidFill>
                <a:srgbClr val="FFFFFF"/>
              </a:solidFill>
              <a:latin typeface="Arial" panose="020B0604020202020204" pitchFamily="34" charset="0"/>
              <a:cs typeface="Arial" pitchFamily="34" charset="0"/>
            </a:endParaRPr>
          </a:p>
        </p:txBody>
      </p:sp>
      <p:sp>
        <p:nvSpPr>
          <p:cNvPr id="28" name="Rectangle 15"/>
          <p:cNvSpPr>
            <a:spLocks noChangeArrowheads="1"/>
          </p:cNvSpPr>
          <p:nvPr/>
        </p:nvSpPr>
        <p:spPr bwMode="auto">
          <a:xfrm>
            <a:off x="2319126" y="5826725"/>
            <a:ext cx="4992899" cy="1610043"/>
          </a:xfrm>
          <a:prstGeom prst="rect">
            <a:avLst/>
          </a:prstGeom>
          <a:noFill/>
          <a:ln>
            <a:solidFill>
              <a:schemeClr val="bg2"/>
            </a:solidFill>
          </a:ln>
        </p:spPr>
        <p:txBody>
          <a:bodyPr lIns="101882" tIns="101882" rIns="0" bIns="101882" anchor="ctr"/>
          <a:lstStyle/>
          <a:p>
            <a:pPr algn="ctr">
              <a:spcAft>
                <a:spcPct val="35000"/>
              </a:spcAft>
              <a:buClr>
                <a:srgbClr val="D45D00"/>
              </a:buClr>
              <a:defRPr/>
            </a:pPr>
            <a:endParaRPr lang="en-US" sz="1600" kern="0" dirty="0">
              <a:latin typeface="Arial" panose="020B0604020202020204" pitchFamily="34" charset="0"/>
              <a:cs typeface="Arial" pitchFamily="34" charset="0"/>
            </a:endParaRPr>
          </a:p>
        </p:txBody>
      </p:sp>
      <p:sp>
        <p:nvSpPr>
          <p:cNvPr id="29" name="Rectangle 16"/>
          <p:cNvSpPr>
            <a:spLocks noChangeArrowheads="1"/>
          </p:cNvSpPr>
          <p:nvPr/>
        </p:nvSpPr>
        <p:spPr bwMode="auto">
          <a:xfrm>
            <a:off x="462386" y="5826725"/>
            <a:ext cx="1813560" cy="1610043"/>
          </a:xfrm>
          <a:prstGeom prst="rect">
            <a:avLst/>
          </a:prstGeom>
          <a:solidFill>
            <a:schemeClr val="tx2"/>
          </a:solidFill>
          <a:ln w="12700">
            <a:solidFill>
              <a:schemeClr val="bg2"/>
            </a:solidFill>
            <a:miter lim="800000"/>
            <a:headEnd/>
            <a:tailEnd/>
          </a:ln>
          <a:effectLst/>
        </p:spPr>
        <p:txBody>
          <a:bodyPr lIns="0" tIns="0" rIns="0" bIns="0" anchor="ctr"/>
          <a:lstStyle/>
          <a:p>
            <a:pPr algn="ctr">
              <a:spcAft>
                <a:spcPct val="35000"/>
              </a:spcAft>
              <a:defRPr/>
            </a:pPr>
            <a:r>
              <a:rPr lang="en-US" sz="1600" b="1" kern="0" dirty="0">
                <a:solidFill>
                  <a:srgbClr val="FFFFFF"/>
                </a:solidFill>
                <a:latin typeface="Arial" panose="020B0604020202020204" pitchFamily="34" charset="0"/>
                <a:cs typeface="Arial" pitchFamily="34" charset="0"/>
              </a:rPr>
              <a:t>What I am not losing</a:t>
            </a:r>
            <a:r>
              <a:rPr lang="en-US" sz="1600" b="1" dirty="0">
                <a:solidFill>
                  <a:srgbClr val="FFFFFF"/>
                </a:solidFill>
                <a:latin typeface="Arial" panose="020B0604020202020204" pitchFamily="34" charset="0"/>
                <a:cs typeface="Arial" pitchFamily="34" charset="0"/>
              </a:rPr>
              <a:t>.</a:t>
            </a:r>
            <a:endParaRPr lang="en-US" sz="1600" b="1" kern="0" dirty="0">
              <a:solidFill>
                <a:srgbClr val="FFFFFF"/>
              </a:solidFill>
              <a:latin typeface="Arial" panose="020B0604020202020204" pitchFamily="34" charset="0"/>
              <a:cs typeface="Arial" pitchFamily="34" charset="0"/>
            </a:endParaRPr>
          </a:p>
        </p:txBody>
      </p:sp>
      <p:sp>
        <p:nvSpPr>
          <p:cNvPr id="30" name="Rectangle 29"/>
          <p:cNvSpPr>
            <a:spLocks noChangeArrowheads="1"/>
          </p:cNvSpPr>
          <p:nvPr/>
        </p:nvSpPr>
        <p:spPr bwMode="auto">
          <a:xfrm>
            <a:off x="2319126" y="7534116"/>
            <a:ext cx="4992899" cy="1608297"/>
          </a:xfrm>
          <a:prstGeom prst="rect">
            <a:avLst/>
          </a:prstGeom>
          <a:noFill/>
          <a:ln>
            <a:solidFill>
              <a:schemeClr val="bg2"/>
            </a:solidFill>
          </a:ln>
        </p:spPr>
        <p:txBody>
          <a:bodyPr lIns="101882" tIns="101882" rIns="0" bIns="101882" anchor="ctr"/>
          <a:lstStyle/>
          <a:p>
            <a:pPr algn="ctr">
              <a:spcAft>
                <a:spcPct val="35000"/>
              </a:spcAft>
              <a:buClr>
                <a:srgbClr val="D45D00"/>
              </a:buClr>
              <a:defRPr/>
            </a:pPr>
            <a:endParaRPr lang="en-US" sz="1600" kern="0" dirty="0">
              <a:latin typeface="Arial" panose="020B0604020202020204" pitchFamily="34" charset="0"/>
              <a:cs typeface="Arial" pitchFamily="34" charset="0"/>
            </a:endParaRPr>
          </a:p>
        </p:txBody>
      </p:sp>
      <p:sp>
        <p:nvSpPr>
          <p:cNvPr id="31" name="Rectangle 30"/>
          <p:cNvSpPr>
            <a:spLocks noChangeArrowheads="1"/>
          </p:cNvSpPr>
          <p:nvPr/>
        </p:nvSpPr>
        <p:spPr bwMode="auto">
          <a:xfrm>
            <a:off x="462386" y="7534116"/>
            <a:ext cx="1813560" cy="1608297"/>
          </a:xfrm>
          <a:prstGeom prst="rect">
            <a:avLst/>
          </a:prstGeom>
          <a:solidFill>
            <a:schemeClr val="bg2"/>
          </a:solidFill>
          <a:ln w="12700">
            <a:solidFill>
              <a:schemeClr val="bg2"/>
            </a:solidFill>
            <a:miter lim="800000"/>
            <a:headEnd/>
            <a:tailEnd/>
          </a:ln>
          <a:effectLst/>
        </p:spPr>
        <p:txBody>
          <a:bodyPr lIns="0" tIns="0" rIns="0" bIns="0" anchor="ctr"/>
          <a:lstStyle/>
          <a:p>
            <a:pPr algn="ctr">
              <a:spcAft>
                <a:spcPct val="35000"/>
              </a:spcAft>
              <a:defRPr/>
            </a:pPr>
            <a:r>
              <a:rPr lang="en-US" sz="1600" b="1" kern="0" dirty="0">
                <a:solidFill>
                  <a:srgbClr val="FFFFFF"/>
                </a:solidFill>
                <a:latin typeface="Arial" panose="020B0604020202020204" pitchFamily="34" charset="0"/>
                <a:cs typeface="Arial" pitchFamily="34" charset="0"/>
              </a:rPr>
              <a:t>Losses I can rebuild</a:t>
            </a:r>
            <a:r>
              <a:rPr lang="en-US" sz="1600" b="1" dirty="0">
                <a:solidFill>
                  <a:srgbClr val="FFFFFF"/>
                </a:solidFill>
                <a:latin typeface="Arial" panose="020B0604020202020204" pitchFamily="34" charset="0"/>
                <a:cs typeface="Arial" pitchFamily="34" charset="0"/>
              </a:rPr>
              <a:t>.</a:t>
            </a:r>
            <a:endParaRPr lang="en-US" sz="1600" b="1" kern="0" dirty="0">
              <a:solidFill>
                <a:srgbClr val="FFFFFF"/>
              </a:solidFill>
              <a:latin typeface="Arial" panose="020B0604020202020204" pitchFamily="34" charset="0"/>
              <a:cs typeface="Arial" pitchFamily="34" charset="0"/>
            </a:endParaRPr>
          </a:p>
        </p:txBody>
      </p:sp>
      <p:sp>
        <p:nvSpPr>
          <p:cNvPr id="17421" name="TextBox 1"/>
          <p:cNvSpPr txBox="1">
            <a:spLocks noChangeArrowheads="1"/>
          </p:cNvSpPr>
          <p:nvPr/>
        </p:nvSpPr>
        <p:spPr bwMode="auto">
          <a:xfrm>
            <a:off x="462386" y="1970088"/>
            <a:ext cx="603440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b="1" dirty="0"/>
              <a:t>Four key steps to examine loss</a:t>
            </a:r>
          </a:p>
        </p:txBody>
      </p:sp>
      <p:sp>
        <p:nvSpPr>
          <p:cNvPr id="6" name="Footer Placeholder 5"/>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070245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9"/>
          <p:cNvSpPr>
            <a:spLocks noGrp="1"/>
          </p:cNvSpPr>
          <p:nvPr>
            <p:ph type="title"/>
          </p:nvPr>
        </p:nvSpPr>
        <p:spPr/>
        <p:txBody>
          <a:bodyPr/>
          <a:lstStyle/>
          <a:p>
            <a:r>
              <a:rPr lang="en-US" altLang="en-US"/>
              <a:t>How People Process</a:t>
            </a:r>
          </a:p>
        </p:txBody>
      </p:sp>
      <p:sp>
        <p:nvSpPr>
          <p:cNvPr id="19459" name="TextBox 19"/>
          <p:cNvSpPr txBox="1">
            <a:spLocks noChangeArrowheads="1"/>
          </p:cNvSpPr>
          <p:nvPr/>
        </p:nvSpPr>
        <p:spPr bwMode="auto">
          <a:xfrm>
            <a:off x="848359" y="8067760"/>
            <a:ext cx="6851651" cy="10746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Place a star on the diagram indicating which feelings you’re currently experiencing. </a:t>
            </a:r>
          </a:p>
          <a:p>
            <a:r>
              <a:rPr lang="en-US" altLang="en-US" dirty="0"/>
              <a:t>Place check marks on the diagram indicating which feelings your co-workers may be currently experiencing. </a:t>
            </a:r>
          </a:p>
        </p:txBody>
      </p:sp>
      <p:sp>
        <p:nvSpPr>
          <p:cNvPr id="29" name="Rectangle 3"/>
          <p:cNvSpPr>
            <a:spLocks noChangeArrowheads="1"/>
          </p:cNvSpPr>
          <p:nvPr/>
        </p:nvSpPr>
        <p:spPr bwMode="gray">
          <a:xfrm>
            <a:off x="3979758" y="4755039"/>
            <a:ext cx="3470592" cy="2952908"/>
          </a:xfrm>
          <a:prstGeom prst="rect">
            <a:avLst/>
          </a:prstGeom>
          <a:noFill/>
          <a:ln w="25400">
            <a:solidFill>
              <a:schemeClr val="accent2"/>
            </a:solidFill>
            <a:miter lim="800000"/>
            <a:headEnd/>
            <a:tailEnd/>
          </a:ln>
          <a:effectLst/>
        </p:spPr>
        <p:txBody>
          <a:bodyPr wrap="none" lIns="92075" tIns="46038" rIns="92075" bIns="46038" anchor="ctr"/>
          <a:lstStyle/>
          <a:p>
            <a:pPr marL="191030" indent="-191030">
              <a:defRPr/>
            </a:pPr>
            <a:r>
              <a:rPr lang="en-US" b="1" dirty="0"/>
              <a:t>3. Exploration</a:t>
            </a:r>
          </a:p>
          <a:p>
            <a:pPr marL="191030" indent="-191030">
              <a:buFontTx/>
              <a:buChar char="•"/>
              <a:defRPr/>
            </a:pPr>
            <a:r>
              <a:rPr lang="en-US" sz="1600" dirty="0">
                <a:solidFill>
                  <a:srgbClr val="646D72"/>
                </a:solidFill>
                <a:latin typeface="Arial" charset="0"/>
                <a:ea typeface="ＭＳ Ｐゴシック" pitchFamily="34" charset="-128"/>
                <a:cs typeface="Times New Roman" pitchFamily="18" charset="0"/>
              </a:rPr>
              <a:t>Brainstorming new ideas</a:t>
            </a:r>
          </a:p>
          <a:p>
            <a:pPr marL="191030" indent="-191030">
              <a:buFontTx/>
              <a:buChar char="•"/>
              <a:defRPr/>
            </a:pPr>
            <a:r>
              <a:rPr lang="en-US" sz="1600" dirty="0">
                <a:solidFill>
                  <a:srgbClr val="646D72"/>
                </a:solidFill>
                <a:latin typeface="Arial" charset="0"/>
                <a:ea typeface="ＭＳ Ｐゴシック" pitchFamily="34" charset="-128"/>
                <a:cs typeface="Times New Roman" pitchFamily="18" charset="0"/>
              </a:rPr>
              <a:t>Feeling frustrated</a:t>
            </a:r>
          </a:p>
          <a:p>
            <a:pPr marL="191030" indent="-191030">
              <a:buFontTx/>
              <a:buChar char="•"/>
              <a:defRPr/>
            </a:pPr>
            <a:r>
              <a:rPr lang="en-US" sz="1600" dirty="0">
                <a:solidFill>
                  <a:srgbClr val="646D72"/>
                </a:solidFill>
                <a:latin typeface="Arial" charset="0"/>
                <a:ea typeface="ＭＳ Ｐゴシック" pitchFamily="34" charset="-128"/>
                <a:cs typeface="Times New Roman" pitchFamily="18" charset="0"/>
              </a:rPr>
              <a:t>Having a lot to do</a:t>
            </a:r>
          </a:p>
          <a:p>
            <a:pPr marL="191030" indent="-191030">
              <a:buFontTx/>
              <a:buChar char="•"/>
              <a:defRPr/>
            </a:pPr>
            <a:r>
              <a:rPr lang="en-US" sz="1600" dirty="0">
                <a:solidFill>
                  <a:srgbClr val="646D72"/>
                </a:solidFill>
                <a:latin typeface="Arial" charset="0"/>
                <a:ea typeface="ＭＳ Ｐゴシック" pitchFamily="34" charset="-128"/>
                <a:cs typeface="Times New Roman" pitchFamily="18" charset="0"/>
              </a:rPr>
              <a:t>Having trouble focusing</a:t>
            </a:r>
          </a:p>
          <a:p>
            <a:pPr marL="191030" indent="-191030">
              <a:buFontTx/>
              <a:buChar char="•"/>
              <a:defRPr/>
            </a:pPr>
            <a:r>
              <a:rPr lang="en-US" sz="1600" dirty="0">
                <a:solidFill>
                  <a:srgbClr val="646D72"/>
                </a:solidFill>
                <a:latin typeface="Arial" charset="0"/>
                <a:ea typeface="ＭＳ Ｐゴシック" pitchFamily="34" charset="-128"/>
                <a:cs typeface="Times New Roman" pitchFamily="18" charset="0"/>
              </a:rPr>
              <a:t>Being open to new things</a:t>
            </a:r>
          </a:p>
        </p:txBody>
      </p:sp>
      <p:sp>
        <p:nvSpPr>
          <p:cNvPr id="30" name="Rectangle 4"/>
          <p:cNvSpPr>
            <a:spLocks noChangeArrowheads="1"/>
          </p:cNvSpPr>
          <p:nvPr/>
        </p:nvSpPr>
        <p:spPr bwMode="gray">
          <a:xfrm>
            <a:off x="3981556" y="1969769"/>
            <a:ext cx="3468794" cy="2739866"/>
          </a:xfrm>
          <a:prstGeom prst="rect">
            <a:avLst/>
          </a:prstGeom>
          <a:noFill/>
          <a:ln w="25400">
            <a:solidFill>
              <a:schemeClr val="accent2"/>
            </a:solidFill>
            <a:miter lim="800000"/>
            <a:headEnd/>
            <a:tailEnd/>
          </a:ln>
          <a:effectLst/>
        </p:spPr>
        <p:txBody>
          <a:bodyPr wrap="none" lIns="92075" tIns="46038" rIns="92075" bIns="46038" anchor="ctr"/>
          <a:lstStyle/>
          <a:p>
            <a:pPr marL="191030" indent="-191030">
              <a:defRPr/>
            </a:pPr>
            <a:r>
              <a:rPr lang="en-US" b="1" dirty="0"/>
              <a:t>4. Commitment</a:t>
            </a:r>
          </a:p>
          <a:p>
            <a:pPr marL="191030" indent="-191030">
              <a:buFontTx/>
              <a:buChar char="•"/>
              <a:defRPr/>
            </a:pPr>
            <a:r>
              <a:rPr lang="en-US" sz="1600" dirty="0">
                <a:solidFill>
                  <a:srgbClr val="646D72"/>
                </a:solidFill>
                <a:latin typeface="Arial" charset="0"/>
                <a:ea typeface="ＭＳ Ｐゴシック" pitchFamily="34" charset="-128"/>
                <a:cs typeface="Times New Roman" pitchFamily="18" charset="0"/>
              </a:rPr>
              <a:t>Teamwork</a:t>
            </a:r>
          </a:p>
          <a:p>
            <a:pPr marL="191030" indent="-191030">
              <a:buFontTx/>
              <a:buChar char="•"/>
              <a:defRPr/>
            </a:pPr>
            <a:r>
              <a:rPr lang="en-US" sz="1600" dirty="0">
                <a:solidFill>
                  <a:srgbClr val="646D72"/>
                </a:solidFill>
                <a:latin typeface="Arial" charset="0"/>
                <a:ea typeface="ＭＳ Ｐゴシック" pitchFamily="34" charset="-128"/>
                <a:cs typeface="Times New Roman" pitchFamily="18" charset="0"/>
              </a:rPr>
              <a:t>Satisfaction</a:t>
            </a:r>
          </a:p>
          <a:p>
            <a:pPr marL="191030" indent="-191030">
              <a:buFontTx/>
              <a:buChar char="•"/>
              <a:defRPr/>
            </a:pPr>
            <a:r>
              <a:rPr lang="en-US" sz="1600" dirty="0">
                <a:solidFill>
                  <a:srgbClr val="646D72"/>
                </a:solidFill>
                <a:latin typeface="Arial" charset="0"/>
                <a:ea typeface="ＭＳ Ｐゴシック" pitchFamily="34" charset="-128"/>
                <a:cs typeface="Times New Roman" pitchFamily="18" charset="0"/>
              </a:rPr>
              <a:t>A clear focus and plan</a:t>
            </a:r>
          </a:p>
          <a:p>
            <a:pPr marL="191030" indent="-191030">
              <a:buFontTx/>
              <a:buChar char="•"/>
              <a:defRPr/>
            </a:pPr>
            <a:r>
              <a:rPr lang="en-US" sz="1600" dirty="0">
                <a:solidFill>
                  <a:srgbClr val="646D72"/>
                </a:solidFill>
                <a:latin typeface="Arial" charset="0"/>
                <a:ea typeface="ＭＳ Ｐゴシック" pitchFamily="34" charset="-128"/>
                <a:cs typeface="Times New Roman" pitchFamily="18" charset="0"/>
              </a:rPr>
              <a:t>A sense of acceptance;  </a:t>
            </a:r>
            <a:br>
              <a:rPr lang="en-US" sz="1600" dirty="0">
                <a:solidFill>
                  <a:srgbClr val="646D72"/>
                </a:solidFill>
                <a:latin typeface="Arial" charset="0"/>
                <a:ea typeface="ＭＳ Ｐゴシック" pitchFamily="34" charset="-128"/>
                <a:cs typeface="Times New Roman" pitchFamily="18" charset="0"/>
              </a:rPr>
            </a:br>
            <a:r>
              <a:rPr lang="en-US" sz="1600" dirty="0">
                <a:solidFill>
                  <a:srgbClr val="646D72"/>
                </a:solidFill>
                <a:latin typeface="Arial" charset="0"/>
                <a:ea typeface="ＭＳ Ｐゴシック" pitchFamily="34" charset="-128"/>
                <a:cs typeface="Times New Roman" pitchFamily="18" charset="0"/>
              </a:rPr>
              <a:t>“Sign me up</a:t>
            </a:r>
            <a:r>
              <a:rPr lang="en-US" sz="1800" b="1" dirty="0"/>
              <a:t>”</a:t>
            </a:r>
          </a:p>
        </p:txBody>
      </p:sp>
      <p:sp>
        <p:nvSpPr>
          <p:cNvPr id="31" name="Rectangle 5"/>
          <p:cNvSpPr>
            <a:spLocks noChangeArrowheads="1"/>
          </p:cNvSpPr>
          <p:nvPr/>
        </p:nvSpPr>
        <p:spPr bwMode="gray">
          <a:xfrm>
            <a:off x="417406" y="1969769"/>
            <a:ext cx="3468794" cy="2739866"/>
          </a:xfrm>
          <a:prstGeom prst="rect">
            <a:avLst/>
          </a:prstGeom>
          <a:noFill/>
          <a:ln w="25400">
            <a:solidFill>
              <a:schemeClr val="accent2"/>
            </a:solidFill>
            <a:miter lim="800000"/>
            <a:headEnd/>
            <a:tailEnd/>
          </a:ln>
          <a:effectLst/>
        </p:spPr>
        <p:txBody>
          <a:bodyPr wrap="none" lIns="92075" tIns="46038" rIns="92075" bIns="46038" anchor="ctr"/>
          <a:lstStyle/>
          <a:p>
            <a:pPr marL="191030" indent="-191030">
              <a:defRPr/>
            </a:pPr>
            <a:r>
              <a:rPr lang="en-US" b="1" dirty="0"/>
              <a:t>1. Denial</a:t>
            </a:r>
          </a:p>
          <a:p>
            <a:pPr marL="191030" indent="-191030">
              <a:buFontTx/>
              <a:buChar char="•"/>
              <a:defRPr/>
            </a:pPr>
            <a:r>
              <a:rPr lang="en-US" sz="1600" dirty="0">
                <a:solidFill>
                  <a:srgbClr val="646D72"/>
                </a:solidFill>
                <a:latin typeface="Arial" charset="0"/>
                <a:ea typeface="ＭＳ Ｐゴシック" pitchFamily="34" charset="-128"/>
                <a:cs typeface="Times New Roman" pitchFamily="18" charset="0"/>
              </a:rPr>
              <a:t>Confusion</a:t>
            </a:r>
          </a:p>
          <a:p>
            <a:pPr marL="191030" indent="-191030">
              <a:buFontTx/>
              <a:buChar char="•"/>
              <a:defRPr/>
            </a:pPr>
            <a:r>
              <a:rPr lang="en-US" sz="1600" dirty="0">
                <a:solidFill>
                  <a:srgbClr val="646D72"/>
                </a:solidFill>
                <a:latin typeface="Arial" charset="0"/>
                <a:ea typeface="ＭＳ Ｐゴシック" pitchFamily="34" charset="-128"/>
                <a:cs typeface="Times New Roman" pitchFamily="18" charset="0"/>
              </a:rPr>
              <a:t>Loss of identity</a:t>
            </a:r>
          </a:p>
          <a:p>
            <a:pPr marL="191030" indent="-191030">
              <a:buFontTx/>
              <a:buChar char="•"/>
              <a:defRPr/>
            </a:pPr>
            <a:r>
              <a:rPr lang="en-US" sz="1600" dirty="0">
                <a:solidFill>
                  <a:srgbClr val="646D72"/>
                </a:solidFill>
                <a:latin typeface="Arial" charset="0"/>
                <a:ea typeface="ＭＳ Ｐゴシック" pitchFamily="34" charset="-128"/>
                <a:cs typeface="Times New Roman" pitchFamily="18" charset="0"/>
              </a:rPr>
              <a:t>Apathy</a:t>
            </a:r>
          </a:p>
          <a:p>
            <a:pPr marL="191030" indent="-191030">
              <a:buFontTx/>
              <a:buChar char="•"/>
              <a:defRPr/>
            </a:pPr>
            <a:r>
              <a:rPr lang="en-US" sz="1600" dirty="0">
                <a:solidFill>
                  <a:srgbClr val="646D72"/>
                </a:solidFill>
                <a:latin typeface="Arial" charset="0"/>
                <a:ea typeface="ＭＳ Ｐゴシック" pitchFamily="34" charset="-128"/>
                <a:cs typeface="Times New Roman" pitchFamily="18" charset="0"/>
              </a:rPr>
              <a:t>Numbness</a:t>
            </a:r>
          </a:p>
          <a:p>
            <a:pPr marL="191030" indent="-191030">
              <a:buFontTx/>
              <a:buChar char="•"/>
              <a:defRPr/>
            </a:pPr>
            <a:r>
              <a:rPr lang="en-US" sz="1600" dirty="0">
                <a:solidFill>
                  <a:srgbClr val="646D72"/>
                </a:solidFill>
                <a:latin typeface="Arial" charset="0"/>
                <a:ea typeface="ＭＳ Ｐゴシック" pitchFamily="34" charset="-128"/>
                <a:cs typeface="Times New Roman" pitchFamily="18" charset="0"/>
              </a:rPr>
              <a:t>Thoughts of “This too shall pass”</a:t>
            </a:r>
          </a:p>
        </p:txBody>
      </p:sp>
      <p:sp>
        <p:nvSpPr>
          <p:cNvPr id="32" name="Rectangle 6"/>
          <p:cNvSpPr>
            <a:spLocks noChangeArrowheads="1"/>
          </p:cNvSpPr>
          <p:nvPr/>
        </p:nvSpPr>
        <p:spPr bwMode="gray">
          <a:xfrm>
            <a:off x="417406" y="4749799"/>
            <a:ext cx="3468794" cy="2952909"/>
          </a:xfrm>
          <a:prstGeom prst="rect">
            <a:avLst/>
          </a:prstGeom>
          <a:noFill/>
          <a:ln w="25400">
            <a:solidFill>
              <a:schemeClr val="accent2"/>
            </a:solidFill>
            <a:miter lim="800000"/>
            <a:headEnd/>
            <a:tailEnd/>
          </a:ln>
          <a:effectLst/>
        </p:spPr>
        <p:txBody>
          <a:bodyPr wrap="none" lIns="92075" tIns="46038" rIns="92075" bIns="46038" anchor="ctr"/>
          <a:lstStyle/>
          <a:p>
            <a:pPr marL="191030" indent="-191030">
              <a:defRPr/>
            </a:pPr>
            <a:r>
              <a:rPr lang="en-US" b="1" dirty="0"/>
              <a:t>2. Resistance</a:t>
            </a:r>
            <a:endParaRPr lang="en-US" sz="1800" b="1" dirty="0"/>
          </a:p>
          <a:p>
            <a:pPr marL="191030" indent="-191030">
              <a:buFontTx/>
              <a:buChar char="•"/>
              <a:defRPr/>
            </a:pPr>
            <a:r>
              <a:rPr lang="en-US" sz="1600" dirty="0">
                <a:solidFill>
                  <a:srgbClr val="646D72"/>
                </a:solidFill>
                <a:latin typeface="Arial" charset="0"/>
                <a:ea typeface="ＭＳ Ｐゴシック" pitchFamily="34" charset="-128"/>
                <a:cs typeface="Times New Roman" pitchFamily="18" charset="0"/>
              </a:rPr>
              <a:t>Anger</a:t>
            </a:r>
          </a:p>
          <a:p>
            <a:pPr marL="191030" indent="-191030">
              <a:buFontTx/>
              <a:buChar char="•"/>
              <a:defRPr/>
            </a:pPr>
            <a:r>
              <a:rPr lang="en-US" sz="1600" dirty="0">
                <a:solidFill>
                  <a:srgbClr val="646D72"/>
                </a:solidFill>
                <a:latin typeface="Arial" charset="0"/>
                <a:ea typeface="ＭＳ Ｐゴシック" pitchFamily="34" charset="-128"/>
                <a:cs typeface="Times New Roman" pitchFamily="18" charset="0"/>
              </a:rPr>
              <a:t>Withdrawal</a:t>
            </a:r>
          </a:p>
          <a:p>
            <a:pPr marL="191030" indent="-191030">
              <a:buFontTx/>
              <a:buChar char="•"/>
              <a:defRPr/>
            </a:pPr>
            <a:r>
              <a:rPr lang="en-US" sz="1600" dirty="0">
                <a:solidFill>
                  <a:srgbClr val="646D72"/>
                </a:solidFill>
                <a:latin typeface="Arial" charset="0"/>
                <a:ea typeface="ＭＳ Ｐゴシック" pitchFamily="34" charset="-128"/>
                <a:cs typeface="Times New Roman" pitchFamily="18" charset="0"/>
              </a:rPr>
              <a:t>Fighting</a:t>
            </a:r>
          </a:p>
          <a:p>
            <a:pPr marL="191030" indent="-191030">
              <a:buFontTx/>
              <a:buChar char="•"/>
              <a:defRPr/>
            </a:pPr>
            <a:r>
              <a:rPr lang="en-US" sz="1600" dirty="0">
                <a:solidFill>
                  <a:srgbClr val="646D72"/>
                </a:solidFill>
                <a:latin typeface="Arial" charset="0"/>
                <a:ea typeface="ＭＳ Ｐゴシック" pitchFamily="34" charset="-128"/>
                <a:cs typeface="Times New Roman" pitchFamily="18" charset="0"/>
              </a:rPr>
              <a:t>Inability to sleep at night</a:t>
            </a:r>
          </a:p>
          <a:p>
            <a:pPr marL="191030" indent="-191030">
              <a:buFontTx/>
              <a:buChar char="•"/>
              <a:defRPr/>
            </a:pPr>
            <a:r>
              <a:rPr lang="en-US" sz="1600" dirty="0">
                <a:solidFill>
                  <a:srgbClr val="646D72"/>
                </a:solidFill>
                <a:latin typeface="Arial" charset="0"/>
                <a:ea typeface="ＭＳ Ｐゴシック" pitchFamily="34" charset="-128"/>
                <a:cs typeface="Times New Roman" pitchFamily="18" charset="0"/>
              </a:rPr>
              <a:t>A feeling of “I gave my </a:t>
            </a:r>
          </a:p>
          <a:p>
            <a:pPr eaLnBrk="1" hangingPunct="1">
              <a:defRPr/>
            </a:pPr>
            <a:r>
              <a:rPr lang="en-US" sz="1600" dirty="0">
                <a:solidFill>
                  <a:srgbClr val="646D72"/>
                </a:solidFill>
                <a:latin typeface="Arial" charset="0"/>
                <a:ea typeface="ＭＳ Ｐゴシック" pitchFamily="34" charset="-128"/>
                <a:cs typeface="Times New Roman" pitchFamily="18" charset="0"/>
              </a:rPr>
              <a:t>   all and look what I get” </a:t>
            </a:r>
          </a:p>
          <a:p>
            <a:pPr eaLnBrk="1" hangingPunct="1">
              <a:defRPr/>
            </a:pPr>
            <a:r>
              <a:rPr lang="en-US" sz="1600" dirty="0">
                <a:solidFill>
                  <a:srgbClr val="646D72"/>
                </a:solidFill>
                <a:latin typeface="Arial" charset="0"/>
                <a:ea typeface="ＭＳ Ｐゴシック" pitchFamily="34" charset="-128"/>
                <a:cs typeface="Times New Roman" pitchFamily="18" charset="0"/>
              </a:rPr>
              <a:t>   or “I don’t like it</a:t>
            </a:r>
            <a:r>
              <a:rPr lang="en-US" sz="1800" b="1" dirty="0"/>
              <a:t>”</a:t>
            </a:r>
          </a:p>
        </p:txBody>
      </p:sp>
      <p:sp>
        <p:nvSpPr>
          <p:cNvPr id="19467" name="Line 7"/>
          <p:cNvSpPr>
            <a:spLocks noChangeShapeType="1"/>
          </p:cNvSpPr>
          <p:nvPr/>
        </p:nvSpPr>
        <p:spPr bwMode="auto">
          <a:xfrm>
            <a:off x="519205" y="1950474"/>
            <a:ext cx="2781706" cy="5474939"/>
          </a:xfrm>
          <a:prstGeom prst="line">
            <a:avLst/>
          </a:prstGeom>
          <a:noFill/>
          <a:ln w="25400">
            <a:solidFill>
              <a:schemeClr val="accent1"/>
            </a:solidFill>
            <a:prstDash val="lgDash"/>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468" name="Line 8"/>
          <p:cNvSpPr>
            <a:spLocks noChangeShapeType="1"/>
          </p:cNvSpPr>
          <p:nvPr/>
        </p:nvSpPr>
        <p:spPr bwMode="auto">
          <a:xfrm flipH="1">
            <a:off x="4773051" y="1933099"/>
            <a:ext cx="2654926" cy="5447911"/>
          </a:xfrm>
          <a:prstGeom prst="line">
            <a:avLst/>
          </a:prstGeom>
          <a:noFill/>
          <a:ln w="25400">
            <a:solidFill>
              <a:schemeClr val="accent1"/>
            </a:solidFill>
            <a:prstDash val="lgDash"/>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469" name="AutoShape 9"/>
          <p:cNvSpPr>
            <a:spLocks noChangeArrowheads="1"/>
          </p:cNvSpPr>
          <p:nvPr/>
        </p:nvSpPr>
        <p:spPr bwMode="auto">
          <a:xfrm rot="20220000">
            <a:off x="2610331" y="5064393"/>
            <a:ext cx="404205" cy="814677"/>
          </a:xfrm>
          <a:prstGeom prst="downArrow">
            <a:avLst>
              <a:gd name="adj1" fmla="val 50000"/>
              <a:gd name="adj2" fmla="val 77864"/>
            </a:avLst>
          </a:prstGeom>
          <a:solidFill>
            <a:schemeClr val="accent1"/>
          </a:solidFill>
          <a:ln w="12700">
            <a:solidFill>
              <a:schemeClr val="bg1"/>
            </a:solidFill>
            <a:miter lim="800000"/>
            <a:headEnd/>
            <a:tailEnd/>
          </a:ln>
        </p:spPr>
        <p:txBody>
          <a:bodyPr wrap="none"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buClrTx/>
              <a:buSzTx/>
            </a:pPr>
            <a:endParaRPr lang="en-US" altLang="en-US" sz="2500">
              <a:solidFill>
                <a:srgbClr val="646D72"/>
              </a:solidFill>
              <a:cs typeface="Arial" charset="0"/>
            </a:endParaRPr>
          </a:p>
        </p:txBody>
      </p:sp>
      <p:sp>
        <p:nvSpPr>
          <p:cNvPr id="19470" name="AutoShape 10"/>
          <p:cNvSpPr>
            <a:spLocks noChangeArrowheads="1"/>
          </p:cNvSpPr>
          <p:nvPr/>
        </p:nvSpPr>
        <p:spPr bwMode="auto">
          <a:xfrm rot="12960000">
            <a:off x="5459156" y="4288327"/>
            <a:ext cx="404205" cy="814677"/>
          </a:xfrm>
          <a:prstGeom prst="downArrow">
            <a:avLst>
              <a:gd name="adj1" fmla="val 50000"/>
              <a:gd name="adj2" fmla="val 77864"/>
            </a:avLst>
          </a:prstGeom>
          <a:solidFill>
            <a:schemeClr val="accent1"/>
          </a:solidFill>
          <a:ln w="12700">
            <a:solidFill>
              <a:schemeClr val="bg1"/>
            </a:solidFill>
            <a:miter lim="800000"/>
            <a:headEnd/>
            <a:tailEnd/>
          </a:ln>
        </p:spPr>
        <p:txBody>
          <a:bodyPr wrap="none"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buClrTx/>
              <a:buSzTx/>
            </a:pPr>
            <a:endParaRPr lang="en-US" altLang="en-US" sz="2500">
              <a:solidFill>
                <a:srgbClr val="646D72"/>
              </a:solidFill>
              <a:cs typeface="Arial" charset="0"/>
            </a:endParaRPr>
          </a:p>
        </p:txBody>
      </p:sp>
      <p:sp>
        <p:nvSpPr>
          <p:cNvPr id="19471" name="Line 11"/>
          <p:cNvSpPr>
            <a:spLocks noChangeShapeType="1"/>
          </p:cNvSpPr>
          <p:nvPr/>
        </p:nvSpPr>
        <p:spPr bwMode="auto">
          <a:xfrm>
            <a:off x="3285995" y="7402247"/>
            <a:ext cx="1479599" cy="0"/>
          </a:xfrm>
          <a:prstGeom prst="line">
            <a:avLst/>
          </a:prstGeom>
          <a:noFill/>
          <a:ln w="25400">
            <a:solidFill>
              <a:schemeClr val="accent1"/>
            </a:solidFill>
            <a:prstDash val="lgDash"/>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 name="Footer Placeholder 5"/>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7" name="5-Point Star 6"/>
          <p:cNvSpPr/>
          <p:nvPr/>
        </p:nvSpPr>
        <p:spPr bwMode="gray">
          <a:xfrm>
            <a:off x="509905" y="8118317"/>
            <a:ext cx="256063" cy="256063"/>
          </a:xfrm>
          <a:prstGeom prst="star5">
            <a:avLst/>
          </a:prstGeom>
          <a:solidFill>
            <a:schemeClr val="accent3"/>
          </a:solidFill>
          <a:ln w="19050">
            <a:solidFill>
              <a:schemeClr val="accent3"/>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2" name="Diagonal Stripe 21"/>
          <p:cNvSpPr/>
          <p:nvPr/>
        </p:nvSpPr>
        <p:spPr bwMode="gray">
          <a:xfrm>
            <a:off x="515395" y="8723753"/>
            <a:ext cx="250573" cy="256063"/>
          </a:xfrm>
          <a:custGeom>
            <a:avLst/>
            <a:gdLst>
              <a:gd name="connsiteX0" fmla="*/ 0 w 256063"/>
              <a:gd name="connsiteY0" fmla="*/ 128032 h 256063"/>
              <a:gd name="connsiteX1" fmla="*/ 128032 w 256063"/>
              <a:gd name="connsiteY1" fmla="*/ 0 h 256063"/>
              <a:gd name="connsiteX2" fmla="*/ 256063 w 256063"/>
              <a:gd name="connsiteY2" fmla="*/ 0 h 256063"/>
              <a:gd name="connsiteX3" fmla="*/ 0 w 256063"/>
              <a:gd name="connsiteY3" fmla="*/ 256063 h 256063"/>
              <a:gd name="connsiteX4" fmla="*/ 0 w 256063"/>
              <a:gd name="connsiteY4" fmla="*/ 128032 h 256063"/>
              <a:gd name="connsiteX0" fmla="*/ 0 w 305593"/>
              <a:gd name="connsiteY0" fmla="*/ 120412 h 256063"/>
              <a:gd name="connsiteX1" fmla="*/ 177562 w 305593"/>
              <a:gd name="connsiteY1" fmla="*/ 0 h 256063"/>
              <a:gd name="connsiteX2" fmla="*/ 305593 w 305593"/>
              <a:gd name="connsiteY2" fmla="*/ 0 h 256063"/>
              <a:gd name="connsiteX3" fmla="*/ 49530 w 305593"/>
              <a:gd name="connsiteY3" fmla="*/ 256063 h 256063"/>
              <a:gd name="connsiteX4" fmla="*/ 0 w 305593"/>
              <a:gd name="connsiteY4" fmla="*/ 120412 h 256063"/>
              <a:gd name="connsiteX0" fmla="*/ 0 w 305593"/>
              <a:gd name="connsiteY0" fmla="*/ 120412 h 256063"/>
              <a:gd name="connsiteX1" fmla="*/ 83820 w 305593"/>
              <a:gd name="connsiteY1" fmla="*/ 153547 h 256063"/>
              <a:gd name="connsiteX2" fmla="*/ 177562 w 305593"/>
              <a:gd name="connsiteY2" fmla="*/ 0 h 256063"/>
              <a:gd name="connsiteX3" fmla="*/ 305593 w 305593"/>
              <a:gd name="connsiteY3" fmla="*/ 0 h 256063"/>
              <a:gd name="connsiteX4" fmla="*/ 49530 w 305593"/>
              <a:gd name="connsiteY4" fmla="*/ 256063 h 256063"/>
              <a:gd name="connsiteX5" fmla="*/ 0 w 305593"/>
              <a:gd name="connsiteY5" fmla="*/ 120412 h 256063"/>
              <a:gd name="connsiteX0" fmla="*/ 0 w 305593"/>
              <a:gd name="connsiteY0" fmla="*/ 120412 h 256063"/>
              <a:gd name="connsiteX1" fmla="*/ 83820 w 305593"/>
              <a:gd name="connsiteY1" fmla="*/ 153547 h 256063"/>
              <a:gd name="connsiteX2" fmla="*/ 305593 w 305593"/>
              <a:gd name="connsiteY2" fmla="*/ 0 h 256063"/>
              <a:gd name="connsiteX3" fmla="*/ 49530 w 305593"/>
              <a:gd name="connsiteY3" fmla="*/ 256063 h 256063"/>
              <a:gd name="connsiteX4" fmla="*/ 0 w 305593"/>
              <a:gd name="connsiteY4" fmla="*/ 120412 h 256063"/>
              <a:gd name="connsiteX0" fmla="*/ 0 w 305593"/>
              <a:gd name="connsiteY0" fmla="*/ 120412 h 256063"/>
              <a:gd name="connsiteX1" fmla="*/ 83820 w 305593"/>
              <a:gd name="connsiteY1" fmla="*/ 153547 h 256063"/>
              <a:gd name="connsiteX2" fmla="*/ 305593 w 305593"/>
              <a:gd name="connsiteY2" fmla="*/ 0 h 256063"/>
              <a:gd name="connsiteX3" fmla="*/ 49530 w 305593"/>
              <a:gd name="connsiteY3" fmla="*/ 256063 h 256063"/>
              <a:gd name="connsiteX4" fmla="*/ 0 w 305593"/>
              <a:gd name="connsiteY4" fmla="*/ 120412 h 256063"/>
              <a:gd name="connsiteX0" fmla="*/ 0 w 305593"/>
              <a:gd name="connsiteY0" fmla="*/ 120412 h 256063"/>
              <a:gd name="connsiteX1" fmla="*/ 69665 w 305593"/>
              <a:gd name="connsiteY1" fmla="*/ 174502 h 256063"/>
              <a:gd name="connsiteX2" fmla="*/ 305593 w 305593"/>
              <a:gd name="connsiteY2" fmla="*/ 0 h 256063"/>
              <a:gd name="connsiteX3" fmla="*/ 49530 w 305593"/>
              <a:gd name="connsiteY3" fmla="*/ 256063 h 256063"/>
              <a:gd name="connsiteX4" fmla="*/ 0 w 305593"/>
              <a:gd name="connsiteY4" fmla="*/ 120412 h 256063"/>
              <a:gd name="connsiteX0" fmla="*/ 0 w 310311"/>
              <a:gd name="connsiteY0" fmla="*/ 86122 h 256063"/>
              <a:gd name="connsiteX1" fmla="*/ 74383 w 310311"/>
              <a:gd name="connsiteY1" fmla="*/ 174502 h 256063"/>
              <a:gd name="connsiteX2" fmla="*/ 310311 w 310311"/>
              <a:gd name="connsiteY2" fmla="*/ 0 h 256063"/>
              <a:gd name="connsiteX3" fmla="*/ 54248 w 310311"/>
              <a:gd name="connsiteY3" fmla="*/ 256063 h 256063"/>
              <a:gd name="connsiteX4" fmla="*/ 0 w 310311"/>
              <a:gd name="connsiteY4" fmla="*/ 86122 h 256063"/>
              <a:gd name="connsiteX0" fmla="*/ 0 w 310311"/>
              <a:gd name="connsiteY0" fmla="*/ 114062 h 256063"/>
              <a:gd name="connsiteX1" fmla="*/ 74383 w 310311"/>
              <a:gd name="connsiteY1" fmla="*/ 174502 h 256063"/>
              <a:gd name="connsiteX2" fmla="*/ 310311 w 310311"/>
              <a:gd name="connsiteY2" fmla="*/ 0 h 256063"/>
              <a:gd name="connsiteX3" fmla="*/ 54248 w 310311"/>
              <a:gd name="connsiteY3" fmla="*/ 256063 h 256063"/>
              <a:gd name="connsiteX4" fmla="*/ 0 w 310311"/>
              <a:gd name="connsiteY4" fmla="*/ 114062 h 2560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0311" h="256063">
                <a:moveTo>
                  <a:pt x="0" y="114062"/>
                </a:moveTo>
                <a:lnTo>
                  <a:pt x="74383" y="174502"/>
                </a:lnTo>
                <a:lnTo>
                  <a:pt x="310311" y="0"/>
                </a:lnTo>
                <a:lnTo>
                  <a:pt x="54248" y="256063"/>
                </a:lnTo>
                <a:lnTo>
                  <a:pt x="0" y="114062"/>
                </a:lnTo>
                <a:close/>
              </a:path>
            </a:pathLst>
          </a:custGeom>
          <a:solidFill>
            <a:schemeClr val="accent3"/>
          </a:solidFill>
          <a:ln w="19050">
            <a:solidFill>
              <a:schemeClr val="accent3"/>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Tree>
    <p:extLst>
      <p:ext uri="{BB962C8B-B14F-4D97-AF65-F5344CB8AC3E}">
        <p14:creationId xmlns:p14="http://schemas.microsoft.com/office/powerpoint/2010/main" val="101200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7"/>
          <p:cNvSpPr>
            <a:spLocks noGrp="1"/>
          </p:cNvSpPr>
          <p:nvPr>
            <p:ph type="title"/>
          </p:nvPr>
        </p:nvSpPr>
        <p:spPr/>
        <p:txBody>
          <a:bodyPr/>
          <a:lstStyle/>
          <a:p>
            <a:r>
              <a:rPr lang="en-US" altLang="en-US"/>
              <a:t>How People Process</a:t>
            </a:r>
          </a:p>
        </p:txBody>
      </p:sp>
      <p:sp>
        <p:nvSpPr>
          <p:cNvPr id="21508" name="Text Box 6"/>
          <p:cNvSpPr txBox="1">
            <a:spLocks noChangeArrowheads="1"/>
          </p:cNvSpPr>
          <p:nvPr/>
        </p:nvSpPr>
        <p:spPr bwMode="auto">
          <a:xfrm>
            <a:off x="4103900" y="5661342"/>
            <a:ext cx="208703" cy="302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1018824">
              <a:spcBef>
                <a:spcPct val="0"/>
              </a:spcBef>
              <a:buClrTx/>
              <a:buSzTx/>
            </a:pPr>
            <a:endParaRPr lang="en-US" altLang="en-US" sz="1300">
              <a:solidFill>
                <a:srgbClr val="646D72"/>
              </a:solidFill>
              <a:cs typeface="Arial" charset="0"/>
            </a:endParaRPr>
          </a:p>
        </p:txBody>
      </p:sp>
      <p:sp>
        <p:nvSpPr>
          <p:cNvPr id="2" name="Right Arrow 1"/>
          <p:cNvSpPr/>
          <p:nvPr/>
        </p:nvSpPr>
        <p:spPr>
          <a:xfrm rot="16200000" flipH="1">
            <a:off x="1795819" y="4224576"/>
            <a:ext cx="504666" cy="447993"/>
          </a:xfrm>
          <a:prstGeom prst="rightArrow">
            <a:avLst/>
          </a:prstGeom>
        </p:spPr>
        <p:style>
          <a:lnRef idx="1">
            <a:schemeClr val="accent1"/>
          </a:lnRef>
          <a:fillRef idx="3">
            <a:schemeClr val="accent1"/>
          </a:fillRef>
          <a:effectRef idx="2">
            <a:schemeClr val="accent1"/>
          </a:effectRef>
          <a:fontRef idx="minor">
            <a:schemeClr val="lt1"/>
          </a:fontRef>
        </p:style>
        <p:txBody>
          <a:bodyPr lIns="101882" tIns="50941" rIns="101882" bIns="50941" anchor="ctr"/>
          <a:lstStyle/>
          <a:p>
            <a:pPr algn="ctr" eaLnBrk="1" hangingPunct="1">
              <a:defRPr/>
            </a:pPr>
            <a:endParaRPr lang="en-US" dirty="0"/>
          </a:p>
        </p:txBody>
      </p:sp>
      <p:sp>
        <p:nvSpPr>
          <p:cNvPr id="8" name="Right Arrow 7"/>
          <p:cNvSpPr/>
          <p:nvPr/>
        </p:nvSpPr>
        <p:spPr>
          <a:xfrm rot="10800000" flipH="1">
            <a:off x="3519170" y="6192647"/>
            <a:ext cx="519960" cy="433070"/>
          </a:xfrm>
          <a:prstGeom prst="rightArrow">
            <a:avLst/>
          </a:prstGeom>
        </p:spPr>
        <p:style>
          <a:lnRef idx="1">
            <a:schemeClr val="accent1"/>
          </a:lnRef>
          <a:fillRef idx="3">
            <a:schemeClr val="accent1"/>
          </a:fillRef>
          <a:effectRef idx="2">
            <a:schemeClr val="accent1"/>
          </a:effectRef>
          <a:fontRef idx="minor">
            <a:schemeClr val="lt1"/>
          </a:fontRef>
        </p:style>
        <p:txBody>
          <a:bodyPr lIns="101882" tIns="50941" rIns="101882" bIns="50941" anchor="ctr"/>
          <a:lstStyle/>
          <a:p>
            <a:pPr algn="ctr" eaLnBrk="1" hangingPunct="1">
              <a:defRPr/>
            </a:pPr>
            <a:endParaRPr lang="en-US" dirty="0"/>
          </a:p>
        </p:txBody>
      </p:sp>
      <p:sp>
        <p:nvSpPr>
          <p:cNvPr id="9" name="Right Arrow 8"/>
          <p:cNvSpPr/>
          <p:nvPr/>
        </p:nvSpPr>
        <p:spPr>
          <a:xfrm rot="5400000" flipH="1" flipV="1">
            <a:off x="5220164" y="4225476"/>
            <a:ext cx="504666" cy="446193"/>
          </a:xfrm>
          <a:prstGeom prst="rightArrow">
            <a:avLst/>
          </a:prstGeom>
        </p:spPr>
        <p:style>
          <a:lnRef idx="1">
            <a:schemeClr val="accent1"/>
          </a:lnRef>
          <a:fillRef idx="3">
            <a:schemeClr val="accent1"/>
          </a:fillRef>
          <a:effectRef idx="2">
            <a:schemeClr val="accent1"/>
          </a:effectRef>
          <a:fontRef idx="minor">
            <a:schemeClr val="lt1"/>
          </a:fontRef>
        </p:style>
        <p:txBody>
          <a:bodyPr lIns="101882" tIns="50941" rIns="101882" bIns="50941" anchor="ctr"/>
          <a:lstStyle/>
          <a:p>
            <a:pPr algn="ctr" eaLnBrk="1" hangingPunct="1">
              <a:defRPr/>
            </a:pPr>
            <a:endParaRPr lang="en-US" dirty="0"/>
          </a:p>
        </p:txBody>
      </p:sp>
      <p:sp>
        <p:nvSpPr>
          <p:cNvPr id="21512" name="TextBox 3"/>
          <p:cNvSpPr txBox="1">
            <a:spLocks noChangeArrowheads="1"/>
          </p:cNvSpPr>
          <p:nvPr/>
        </p:nvSpPr>
        <p:spPr bwMode="auto">
          <a:xfrm>
            <a:off x="1095694" y="1582103"/>
            <a:ext cx="5365115" cy="303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69"/>
              </a:spcAft>
              <a:buClr>
                <a:schemeClr val="tx2"/>
              </a:buClr>
              <a:buSzTx/>
            </a:pPr>
            <a:r>
              <a:rPr lang="en-US" altLang="en-US" sz="1300">
                <a:solidFill>
                  <a:srgbClr val="646D72"/>
                </a:solidFill>
                <a:cs typeface="Times New Roman" pitchFamily="18" charset="0"/>
              </a:rPr>
              <a:t>.</a:t>
            </a:r>
          </a:p>
        </p:txBody>
      </p:sp>
      <p:sp>
        <p:nvSpPr>
          <p:cNvPr id="7" name="Footer Placeholder 6"/>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14" name="Text Placeholder 8"/>
          <p:cNvSpPr txBox="1">
            <a:spLocks/>
          </p:cNvSpPr>
          <p:nvPr/>
        </p:nvSpPr>
        <p:spPr bwMode="auto">
          <a:xfrm>
            <a:off x="461855" y="1970088"/>
            <a:ext cx="3172595" cy="20826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288925" indent="-288925"/>
            <a:r>
              <a:rPr lang="en-US" altLang="en-US" b="1" dirty="0"/>
              <a:t>1.	Denial</a:t>
            </a:r>
          </a:p>
          <a:p>
            <a:pPr lvl="1"/>
            <a:r>
              <a:rPr lang="en-US" altLang="en-US" dirty="0"/>
              <a:t>Ask for more information</a:t>
            </a:r>
            <a:r>
              <a:rPr lang="en-US" altLang="en-US" dirty="0">
                <a:cs typeface="Arial"/>
              </a:rPr>
              <a:t>.</a:t>
            </a:r>
          </a:p>
          <a:p>
            <a:pPr lvl="1"/>
            <a:r>
              <a:rPr lang="en-US" altLang="en-US" dirty="0"/>
              <a:t>Anticipate smaller changes that the big change may cause</a:t>
            </a:r>
            <a:r>
              <a:rPr lang="en-US" altLang="en-US" dirty="0">
                <a:cs typeface="Arial"/>
              </a:rPr>
              <a:t>.</a:t>
            </a:r>
          </a:p>
          <a:p>
            <a:pPr lvl="1"/>
            <a:r>
              <a:rPr lang="en-US" altLang="en-US" dirty="0"/>
              <a:t>Don’t avoid thinking about or planning for the change</a:t>
            </a:r>
            <a:r>
              <a:rPr lang="en-US" altLang="en-US" dirty="0">
                <a:cs typeface="Arial"/>
              </a:rPr>
              <a:t>.</a:t>
            </a:r>
          </a:p>
          <a:p>
            <a:pPr lvl="1"/>
            <a:r>
              <a:rPr lang="en-US" altLang="en-US" dirty="0"/>
              <a:t>Give yourself time</a:t>
            </a:r>
            <a:r>
              <a:rPr lang="en-US" altLang="en-US" dirty="0">
                <a:cs typeface="Arial"/>
              </a:rPr>
              <a:t>.</a:t>
            </a:r>
          </a:p>
        </p:txBody>
      </p:sp>
      <p:sp>
        <p:nvSpPr>
          <p:cNvPr id="19" name="Text Placeholder 8"/>
          <p:cNvSpPr txBox="1">
            <a:spLocks/>
          </p:cNvSpPr>
          <p:nvPr/>
        </p:nvSpPr>
        <p:spPr bwMode="auto">
          <a:xfrm>
            <a:off x="3886200" y="1970088"/>
            <a:ext cx="3172595" cy="1500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marL="288925" indent="-288925">
              <a:spcBef>
                <a:spcPct val="0"/>
              </a:spcBef>
              <a:spcAft>
                <a:spcPts val="669"/>
              </a:spcAft>
              <a:buClr>
                <a:schemeClr val="tx2"/>
              </a:buClr>
              <a:buSzTx/>
              <a:defRPr sz="1600" b="1">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4.	Commitment</a:t>
            </a:r>
          </a:p>
          <a:p>
            <a:pPr lvl="1"/>
            <a:r>
              <a:rPr lang="en-US" altLang="en-US" dirty="0"/>
              <a:t>Set long-term goals</a:t>
            </a:r>
            <a:r>
              <a:rPr lang="en-US" altLang="en-US" dirty="0">
                <a:cs typeface="Arial"/>
              </a:rPr>
              <a:t>.</a:t>
            </a:r>
          </a:p>
          <a:p>
            <a:pPr lvl="1"/>
            <a:r>
              <a:rPr lang="en-US" altLang="en-US" dirty="0"/>
              <a:t>Participate in teambuilding</a:t>
            </a:r>
            <a:r>
              <a:rPr lang="en-US" altLang="en-US" dirty="0">
                <a:cs typeface="Arial"/>
              </a:rPr>
              <a:t>.</a:t>
            </a:r>
          </a:p>
          <a:p>
            <a:pPr lvl="1"/>
            <a:r>
              <a:rPr lang="en-US" altLang="en-US" dirty="0"/>
              <a:t>Learn to accept that future changes will occur .</a:t>
            </a:r>
            <a:endParaRPr lang="en-US" altLang="en-US" dirty="0">
              <a:cs typeface="Arial"/>
            </a:endParaRPr>
          </a:p>
        </p:txBody>
      </p:sp>
      <p:sp>
        <p:nvSpPr>
          <p:cNvPr id="20" name="Text Placeholder 8"/>
          <p:cNvSpPr txBox="1">
            <a:spLocks/>
          </p:cNvSpPr>
          <p:nvPr/>
        </p:nvSpPr>
        <p:spPr bwMode="auto">
          <a:xfrm>
            <a:off x="461855" y="5017303"/>
            <a:ext cx="3172595" cy="3462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marL="288925" indent="-288925">
              <a:spcBef>
                <a:spcPct val="0"/>
              </a:spcBef>
              <a:spcAft>
                <a:spcPts val="669"/>
              </a:spcAft>
              <a:buClr>
                <a:schemeClr val="tx2"/>
              </a:buClr>
              <a:buSzTx/>
              <a:defRPr sz="1600" b="1">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2.	Resistance</a:t>
            </a:r>
          </a:p>
          <a:p>
            <a:pPr lvl="1"/>
            <a:r>
              <a:rPr lang="en-US" altLang="en-US" dirty="0"/>
              <a:t>Accept your feelings as normal and natural</a:t>
            </a:r>
            <a:r>
              <a:rPr lang="en-US" altLang="en-US" dirty="0">
                <a:cs typeface="Arial"/>
              </a:rPr>
              <a:t>.</a:t>
            </a:r>
          </a:p>
          <a:p>
            <a:pPr lvl="1"/>
            <a:r>
              <a:rPr lang="en-US" altLang="en-US" dirty="0"/>
              <a:t>Don’t try to turn feelings off or avoid them</a:t>
            </a:r>
            <a:r>
              <a:rPr lang="en-US" altLang="en-US" dirty="0">
                <a:cs typeface="Arial"/>
              </a:rPr>
              <a:t>.</a:t>
            </a:r>
          </a:p>
          <a:p>
            <a:pPr lvl="1"/>
            <a:r>
              <a:rPr lang="en-US" altLang="en-US" dirty="0"/>
              <a:t>Do find appropriate ways to express your feelings</a:t>
            </a:r>
            <a:r>
              <a:rPr lang="en-US" altLang="en-US" dirty="0">
                <a:cs typeface="Arial"/>
              </a:rPr>
              <a:t>.</a:t>
            </a:r>
          </a:p>
          <a:p>
            <a:pPr lvl="1"/>
            <a:r>
              <a:rPr lang="en-US" altLang="en-US" dirty="0"/>
              <a:t>Take care of your physical and emotional needs</a:t>
            </a:r>
            <a:r>
              <a:rPr lang="en-US" altLang="en-US" dirty="0">
                <a:cs typeface="Arial"/>
              </a:rPr>
              <a:t>.</a:t>
            </a:r>
          </a:p>
          <a:p>
            <a:pPr lvl="1"/>
            <a:r>
              <a:rPr lang="en-US" altLang="en-US" dirty="0"/>
              <a:t>Use good stress-management techniques</a:t>
            </a:r>
            <a:r>
              <a:rPr lang="en-US" altLang="en-US" dirty="0">
                <a:cs typeface="Arial"/>
              </a:rPr>
              <a:t>.</a:t>
            </a:r>
          </a:p>
          <a:p>
            <a:endParaRPr lang="en-US" altLang="en-US" dirty="0"/>
          </a:p>
        </p:txBody>
      </p:sp>
      <p:sp>
        <p:nvSpPr>
          <p:cNvPr id="21" name="Text Placeholder 8"/>
          <p:cNvSpPr txBox="1">
            <a:spLocks/>
          </p:cNvSpPr>
          <p:nvPr/>
        </p:nvSpPr>
        <p:spPr bwMode="auto">
          <a:xfrm>
            <a:off x="3886200" y="5017303"/>
            <a:ext cx="3172595" cy="31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marL="288925" indent="-288925">
              <a:spcBef>
                <a:spcPct val="0"/>
              </a:spcBef>
              <a:spcAft>
                <a:spcPts val="669"/>
              </a:spcAft>
              <a:buClr>
                <a:schemeClr val="tx2"/>
              </a:buClr>
              <a:buSzTx/>
              <a:defRPr sz="1600" b="1">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3.	Exploration</a:t>
            </a:r>
          </a:p>
          <a:p>
            <a:pPr lvl="1"/>
            <a:r>
              <a:rPr lang="en-US" altLang="en-US" dirty="0"/>
              <a:t>Find new ways to implement your skills and abilities</a:t>
            </a:r>
            <a:r>
              <a:rPr lang="en-US" altLang="en-US" dirty="0">
                <a:cs typeface="Arial"/>
              </a:rPr>
              <a:t>.</a:t>
            </a:r>
          </a:p>
          <a:p>
            <a:pPr lvl="1"/>
            <a:r>
              <a:rPr lang="en-US" altLang="en-US" dirty="0"/>
              <a:t>Set your short-term goals and priorities, with direction from management</a:t>
            </a:r>
            <a:r>
              <a:rPr lang="en-US" altLang="en-US" dirty="0">
                <a:cs typeface="Arial"/>
              </a:rPr>
              <a:t>.</a:t>
            </a:r>
          </a:p>
          <a:p>
            <a:pPr lvl="1"/>
            <a:r>
              <a:rPr lang="en-US" altLang="en-US" dirty="0"/>
              <a:t>Ask for training if you need it</a:t>
            </a:r>
            <a:r>
              <a:rPr lang="en-US" altLang="en-US" dirty="0">
                <a:cs typeface="Arial"/>
              </a:rPr>
              <a:t>.</a:t>
            </a:r>
          </a:p>
          <a:p>
            <a:pPr lvl="1"/>
            <a:r>
              <a:rPr lang="en-US" altLang="en-US" dirty="0"/>
              <a:t>Participate in brainstorming, visioning and planning sessions</a:t>
            </a:r>
            <a:r>
              <a:rPr lang="en-US" altLang="en-US" dirty="0">
                <a:cs typeface="Arial"/>
              </a:rPr>
              <a:t>.</a:t>
            </a:r>
          </a:p>
          <a:p>
            <a:pPr lvl="1"/>
            <a:r>
              <a:rPr lang="en-US" altLang="en-US" dirty="0"/>
              <a:t>Ask for clarification. </a:t>
            </a:r>
            <a:endParaRPr lang="en-US" altLang="en-US" dirty="0">
              <a:cs typeface="Arial"/>
            </a:endParaRPr>
          </a:p>
        </p:txBody>
      </p:sp>
    </p:spTree>
    <p:extLst>
      <p:ext uri="{BB962C8B-B14F-4D97-AF65-F5344CB8AC3E}">
        <p14:creationId xmlns:p14="http://schemas.microsoft.com/office/powerpoint/2010/main" val="42486170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7"/>
          <p:cNvSpPr>
            <a:spLocks noGrp="1"/>
          </p:cNvSpPr>
          <p:nvPr>
            <p:ph type="title"/>
          </p:nvPr>
        </p:nvSpPr>
        <p:spPr/>
        <p:txBody>
          <a:bodyPr/>
          <a:lstStyle/>
          <a:p>
            <a:r>
              <a:rPr lang="en-US" altLang="en-US"/>
              <a:t>How People Process</a:t>
            </a:r>
          </a:p>
        </p:txBody>
      </p:sp>
      <p:sp>
        <p:nvSpPr>
          <p:cNvPr id="20483" name="Text Placeholder 8"/>
          <p:cNvSpPr txBox="1">
            <a:spLocks/>
          </p:cNvSpPr>
          <p:nvPr/>
        </p:nvSpPr>
        <p:spPr bwMode="auto">
          <a:xfrm>
            <a:off x="440796" y="1962786"/>
            <a:ext cx="6871229" cy="4680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Four key suggestions for navigating workplace change:</a:t>
            </a:r>
          </a:p>
          <a:p>
            <a:endParaRPr lang="en-US" altLang="en-US" dirty="0"/>
          </a:p>
          <a:p>
            <a:pPr marL="342900" lvl="1" indent="-342900">
              <a:buFont typeface="+mj-lt"/>
              <a:buAutoNum type="arabicPeriod"/>
            </a:pPr>
            <a:r>
              <a:rPr lang="en-US" altLang="en-US" b="1" dirty="0"/>
              <a:t>Anticipate</a:t>
            </a:r>
            <a:r>
              <a:rPr lang="en-US" altLang="en-US" dirty="0"/>
              <a:t> constant change.</a:t>
            </a:r>
          </a:p>
          <a:p>
            <a:pPr marL="342900" lvl="1" indent="-342900">
              <a:buFont typeface="+mj-lt"/>
              <a:buAutoNum type="arabicPeriod"/>
            </a:pPr>
            <a:endParaRPr lang="en-US" altLang="en-US" dirty="0"/>
          </a:p>
          <a:p>
            <a:pPr marL="342900" lvl="1" indent="-342900">
              <a:buFont typeface="+mj-lt"/>
              <a:buAutoNum type="arabicPeriod"/>
            </a:pPr>
            <a:r>
              <a:rPr lang="en-US" altLang="en-US" b="1" dirty="0"/>
              <a:t>Accept</a:t>
            </a:r>
            <a:r>
              <a:rPr lang="en-US" altLang="en-US" dirty="0"/>
              <a:t> the new reality of a fluid, constantly changing workplace.</a:t>
            </a:r>
          </a:p>
          <a:p>
            <a:pPr marL="342900" lvl="1" indent="-342900">
              <a:buFont typeface="+mj-lt"/>
              <a:buAutoNum type="arabicPeriod"/>
            </a:pPr>
            <a:endParaRPr lang="en-US" altLang="en-US" dirty="0"/>
          </a:p>
          <a:p>
            <a:pPr marL="342900" lvl="1" indent="-342900">
              <a:buFont typeface="+mj-lt"/>
              <a:buAutoNum type="arabicPeriod"/>
            </a:pPr>
            <a:r>
              <a:rPr lang="en-US" altLang="en-US" b="1" dirty="0"/>
              <a:t>Remember</a:t>
            </a:r>
            <a:r>
              <a:rPr lang="en-US" altLang="en-US" dirty="0"/>
              <a:t> your history. You have successfully negotiated changes before, both personally and professionally. </a:t>
            </a:r>
          </a:p>
          <a:p>
            <a:pPr marL="342900" lvl="1" indent="-342900">
              <a:buFont typeface="+mj-lt"/>
              <a:buAutoNum type="arabicPeriod"/>
            </a:pPr>
            <a:endParaRPr lang="en-US" altLang="en-US" dirty="0"/>
          </a:p>
          <a:p>
            <a:pPr marL="342900" lvl="1" indent="-342900">
              <a:buFont typeface="+mj-lt"/>
              <a:buAutoNum type="arabicPeriod"/>
            </a:pPr>
            <a:r>
              <a:rPr lang="en-US" altLang="en-US" b="1" dirty="0"/>
              <a:t>Reinvent</a:t>
            </a:r>
            <a:r>
              <a:rPr lang="en-US" altLang="en-US" dirty="0"/>
              <a:t> your identity as an employee and commit yourself to ongoing learning. </a:t>
            </a:r>
          </a:p>
          <a:p>
            <a:pPr lvl="1"/>
            <a:endParaRPr lang="en-US" altLang="en-US" dirty="0"/>
          </a:p>
          <a:p>
            <a:r>
              <a:rPr lang="en-US" altLang="en-US" b="1" dirty="0"/>
              <a:t>Question for discussion:</a:t>
            </a:r>
          </a:p>
          <a:p>
            <a:r>
              <a:rPr lang="en-US" altLang="en-US" dirty="0"/>
              <a:t>How can I transform the above tips into action steps to better navigate workplace change?</a:t>
            </a:r>
          </a:p>
        </p:txBody>
      </p:sp>
      <p:sp>
        <p:nvSpPr>
          <p:cNvPr id="6" name="Footer Placeholder 5"/>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095537378"/>
      </p:ext>
    </p:extLst>
  </p:cSld>
  <p:clrMapOvr>
    <a:masterClrMapping/>
  </p:clrMapOvr>
</p:sld>
</file>

<file path=ppt/theme/theme1.xml><?xml version="1.0" encoding="utf-8"?>
<a:theme xmlns:a="http://schemas.openxmlformats.org/drawingml/2006/main" name="OptumPortrait">
  <a:themeElements>
    <a:clrScheme name="Custom 2">
      <a:dk1>
        <a:srgbClr val="55565A"/>
      </a:dk1>
      <a:lt1>
        <a:srgbClr val="FFFFFF"/>
      </a:lt1>
      <a:dk2>
        <a:srgbClr val="55565A"/>
      </a:dk2>
      <a:lt2>
        <a:srgbClr val="B1B3B3"/>
      </a:lt2>
      <a:accent1>
        <a:srgbClr val="E87722"/>
      </a:accent1>
      <a:accent2>
        <a:srgbClr val="F2AA00"/>
      </a:accent2>
      <a:accent3>
        <a:srgbClr val="63666A"/>
      </a:accent3>
      <a:accent4>
        <a:srgbClr val="888B8D"/>
      </a:accent4>
      <a:accent5>
        <a:srgbClr val="B1B3B3"/>
      </a:accent5>
      <a:accent6>
        <a:srgbClr val="D0D0CE"/>
      </a:accent6>
      <a:hlink>
        <a:srgbClr val="E87722"/>
      </a:hlink>
      <a:folHlink>
        <a:srgbClr val="63666A"/>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9050">
          <a:solidFill>
            <a:schemeClr val="accent3"/>
          </a:solidFill>
          <a:miter lim="800000"/>
        </a:ln>
      </a:spPr>
      <a:bodyPr rot="0" spcFirstLastPara="0" vert="horz" wrap="square" lIns="91440" tIns="45720" rIns="91440" bIns="45720" numCol="1" spcCol="0" rtlCol="0" fromWordArt="0" anchor="t" anchorCtr="0" forceAA="0" compatLnSpc="1">
        <a:prstTxWarp prst="textNoShape">
          <a:avLst/>
        </a:prstTxWarp>
        <a:noAutofit/>
      </a:bodyPr>
      <a:lstStyle>
        <a:defPPr algn="ctr">
          <a:spcBef>
            <a:spcPts val="500"/>
          </a:spcBef>
          <a:defRPr sz="100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w="12700">
          <a:solidFill>
            <a:schemeClr val="accent3"/>
          </a:solidFill>
          <a:miter lim="800000"/>
          <a:headEnd type="none"/>
          <a:tailEnd type="none"/>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square" lIns="0" tIns="0" rIns="0" bIns="0" rtlCol="0">
        <a:spAutoFit/>
      </a:bodyPr>
      <a:lstStyle>
        <a:defPPr>
          <a:spcBef>
            <a:spcPts val="500"/>
          </a:spcBef>
          <a:defRPr sz="1000" dirty="0" smtClean="0"/>
        </a:defPPr>
      </a:lstStyle>
    </a:txDef>
  </a:objectDefaults>
  <a:extraClrSchemeLst/>
  <a:custClrLst>
    <a:custClr name="Custom Color 1">
      <a:srgbClr val="E87722"/>
    </a:custClr>
    <a:custClr name="Custom Color 2">
      <a:srgbClr val="888B8D"/>
    </a:custClr>
    <a:custClr name="Custom Color 3">
      <a:srgbClr val="739600"/>
    </a:custClr>
    <a:custClr name="Custom Color 4">
      <a:srgbClr val="008770"/>
    </a:custClr>
    <a:custClr name="Custom Color 5">
      <a:srgbClr val="00549F"/>
    </a:custClr>
    <a:custClr name="Custom Color 6">
      <a:srgbClr val="3B0083"/>
    </a:custClr>
    <a:custClr name="Custom Color 7">
      <a:srgbClr val="A22B38"/>
    </a:custClr>
  </a:custClrLst>
  <a:extLst>
    <a:ext uri="{05A4C25C-085E-4340-85A3-A5531E510DB2}">
      <thm15:themeFamily xmlns:thm15="http://schemas.microsoft.com/office/thememl/2012/main" name="Optum-Portrait-Template.potx" id="{27EFDBC8-D653-4088-BF5D-AB07D94CC782}" vid="{9450D5AE-6EB3-476B-A3B2-51BE4CC5607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B81EE8A72B8AE4980CDE9969CE37903" ma:contentTypeVersion="4" ma:contentTypeDescription="Create a new document." ma:contentTypeScope="" ma:versionID="6396699fb2d23bbdcdc250672ea22339">
  <xsd:schema xmlns:xsd="http://www.w3.org/2001/XMLSchema" xmlns:xs="http://www.w3.org/2001/XMLSchema" xmlns:p="http://schemas.microsoft.com/office/2006/metadata/properties" xmlns:ns2="d7b5156c-7859-495b-a65c-a7601d85f73c" targetNamespace="http://schemas.microsoft.com/office/2006/metadata/properties" ma:root="true" ma:fieldsID="96bd85ec804b84d5cac1abbaee854adf" ns2:_="">
    <xsd:import namespace="d7b5156c-7859-495b-a65c-a7601d85f73c"/>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b5156c-7859-495b-a65c-a7601d85f73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file>

<file path=customXml/itemProps1.xml><?xml version="1.0" encoding="utf-8"?>
<ds:datastoreItem xmlns:ds="http://schemas.openxmlformats.org/officeDocument/2006/customXml" ds:itemID="{2EF4B997-E699-49C6-84A0-3029227CCD3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7b5156c-7859-495b-a65c-a7601d85f73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4A06612-E0A0-4547-BDC8-26AE191B79F0}">
  <ds:schemaRefs>
    <ds:schemaRef ds:uri="http://purl.org/dc/elements/1.1/"/>
    <ds:schemaRef ds:uri="http://schemas.microsoft.com/office/2006/metadata/properties"/>
    <ds:schemaRef ds:uri="8521867a-bdbc-4ac9-a562-0c4ec40f535f"/>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034B627D-F70F-4767-80F4-ED63BB59E3B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OptumPortrait</Template>
  <TotalTime>0</TotalTime>
  <Words>1973</Words>
  <Application>Microsoft Office PowerPoint</Application>
  <PresentationFormat>Custom</PresentationFormat>
  <Paragraphs>295</Paragraphs>
  <Slides>14</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Times New Roman</vt:lpstr>
      <vt:lpstr>OptumPortrait</vt:lpstr>
      <vt:lpstr>How To Manage Change</vt:lpstr>
      <vt:lpstr>The Program</vt:lpstr>
      <vt:lpstr>Learning Points</vt:lpstr>
      <vt:lpstr>Normal Events and Feelings in the Workplace</vt:lpstr>
      <vt:lpstr>Organizational Change: Types of Loss</vt:lpstr>
      <vt:lpstr>Identify Your Loss</vt:lpstr>
      <vt:lpstr>How People Process</vt:lpstr>
      <vt:lpstr>How People Process</vt:lpstr>
      <vt:lpstr>How People Process</vt:lpstr>
      <vt:lpstr>“Limiting” vs.  “Empowering” Beliefs </vt:lpstr>
      <vt:lpstr>“Limiting” vs.  “Empowering” Beliefs</vt:lpstr>
      <vt:lpstr>About Professional Support</vt:lpstr>
      <vt:lpstr>Appendix A:   Organizational Stressors</vt:lpstr>
      <vt:lpstr>Appendix B:  Personal Stressors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Manage Change, Employee</dc:title>
  <dc:creator/>
  <cp:lastModifiedBy/>
  <cp:revision>4</cp:revision>
  <dcterms:created xsi:type="dcterms:W3CDTF">2018-10-31T13:12:14Z</dcterms:created>
  <dcterms:modified xsi:type="dcterms:W3CDTF">2024-10-22T19:37:28Z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0x0101005B81EE8A72B8AE4980CDE9969CE37903</vt:lpwstr>
  </property>
  <property fmtid="{D5CDD505-2E9C-101B-9397-08002B2CF9AE}" pid="3" name="Order">
    <vt:r8>106700</vt:r8>
  </property>
</Properties>
</file>