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9"/>
  </p:notesMasterIdLst>
  <p:handoutMasterIdLst>
    <p:handoutMasterId r:id="rId20"/>
  </p:handoutMasterIdLst>
  <p:sldIdLst>
    <p:sldId id="280" r:id="rId5"/>
    <p:sldId id="284" r:id="rId6"/>
    <p:sldId id="286" r:id="rId7"/>
    <p:sldId id="288" r:id="rId8"/>
    <p:sldId id="290" r:id="rId9"/>
    <p:sldId id="292" r:id="rId10"/>
    <p:sldId id="294" r:id="rId11"/>
    <p:sldId id="296" r:id="rId12"/>
    <p:sldId id="298" r:id="rId13"/>
    <p:sldId id="300" r:id="rId14"/>
    <p:sldId id="302" r:id="rId15"/>
    <p:sldId id="311" r:id="rId16"/>
    <p:sldId id="307" r:id="rId17"/>
    <p:sldId id="308" r:id="rId18"/>
  </p:sldIdLst>
  <p:sldSz cx="7772400" cy="10058400"/>
  <p:notesSz cx="7010400" cy="92964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orient="horz" pos="804">
          <p15:clr>
            <a:srgbClr val="A4A3A4"/>
          </p15:clr>
        </p15:guide>
        <p15:guide id="3" orient="horz" pos="5759">
          <p15:clr>
            <a:srgbClr val="A4A3A4"/>
          </p15:clr>
        </p15:guide>
        <p15:guide id="4" orient="horz" pos="1241">
          <p15:clr>
            <a:srgbClr val="A4A3A4"/>
          </p15:clr>
        </p15:guide>
        <p15:guide id="5" pos="2448">
          <p15:clr>
            <a:srgbClr val="A4A3A4"/>
          </p15:clr>
        </p15:guide>
        <p15:guide id="6" pos="4606">
          <p15:clr>
            <a:srgbClr val="A4A3A4"/>
          </p15:clr>
        </p15:guide>
        <p15:guide id="7" pos="29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D0F851-EC5A-4D38-B0AD-8093EC10F338}">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11" autoAdjust="0"/>
    <p:restoredTop sz="86477" autoAdjust="0"/>
  </p:normalViewPr>
  <p:slideViewPr>
    <p:cSldViewPr snapToGrid="0">
      <p:cViewPr varScale="1">
        <p:scale>
          <a:sx n="38" d="100"/>
          <a:sy n="38" d="100"/>
        </p:scale>
        <p:origin x="2520" y="48"/>
      </p:cViewPr>
      <p:guideLst>
        <p:guide orient="horz" pos="3168"/>
        <p:guide orient="horz" pos="804"/>
        <p:guide orient="horz" pos="5759"/>
        <p:guide orient="horz" pos="1241"/>
        <p:guide pos="2448"/>
        <p:guide pos="4606"/>
        <p:guide pos="29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83" d="100"/>
          <a:sy n="83" d="100"/>
        </p:scale>
        <p:origin x="-3816" y="-78"/>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A44135-346D-4984-992A-2748774C843D}" type="datetimeFigureOut">
              <a:rPr lang="en-US" smtClean="0">
                <a:latin typeface="Arial" panose="020B0604020202020204" pitchFamily="34" charset="0"/>
              </a:rPr>
              <a:pPr/>
              <a:t>10/22/2024</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274956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69A07C00-4D30-4D5D-9A03-C91B9C1FD54F}" type="datetimeFigureOut">
              <a:rPr lang="en-US" smtClean="0"/>
              <a:pPr/>
              <a:t>10/22/2024</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646733796"/>
      </p:ext>
    </p:extLst>
  </p:cSld>
  <p:clrMap bg1="lt1" tx1="dk1" bg2="lt2" tx2="dk2" accent1="accent1" accent2="accent2" accent3="accent3" accent4="accent4" accent5="accent5" accent6="accent6" hlink="hlink" folHlink="folHlink"/>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2159000" y="696913"/>
            <a:ext cx="2692400" cy="3486150"/>
          </a:xfrm>
          <a:ln/>
        </p:spPr>
      </p:sp>
      <p:sp>
        <p:nvSpPr>
          <p:cNvPr id="3686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3686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8004A6F-3B23-45D4-A685-81006AD77962}" type="slidenum">
              <a:rPr lang="en-US" altLang="en-US">
                <a:solidFill>
                  <a:srgbClr val="646D72"/>
                </a:solidFill>
                <a:latin typeface="Calibri" pitchFamily="34" charset="0"/>
                <a:cs typeface="Arial" charset="0"/>
              </a:rPr>
              <a:pPr algn="r" eaLnBrk="1" hangingPunct="1">
                <a:spcBef>
                  <a:spcPct val="0"/>
                </a:spcBef>
              </a:pPr>
              <a:t>2</a:t>
            </a:fld>
            <a:endParaRPr lang="en-US" altLang="en-US">
              <a:solidFill>
                <a:srgbClr val="646D72"/>
              </a:solidFill>
              <a:latin typeface="Calibri" pitchFamily="34"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2159000" y="696913"/>
            <a:ext cx="2692400" cy="3486150"/>
          </a:xfrm>
          <a:ln/>
        </p:spPr>
      </p:sp>
      <p:sp>
        <p:nvSpPr>
          <p:cNvPr id="5529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530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2B067E3E-0896-48A6-B4D6-1EF6F881F94E}" type="slidenum">
              <a:rPr lang="en-US" altLang="en-US">
                <a:solidFill>
                  <a:srgbClr val="646D72"/>
                </a:solidFill>
                <a:latin typeface="Calibri" pitchFamily="34" charset="0"/>
                <a:cs typeface="Arial" charset="0"/>
              </a:rPr>
              <a:pPr algn="r" eaLnBrk="1" hangingPunct="1">
                <a:spcBef>
                  <a:spcPct val="0"/>
                </a:spcBef>
              </a:pPr>
              <a:t>11</a:t>
            </a:fld>
            <a:endParaRPr lang="en-US" altLang="en-US">
              <a:solidFill>
                <a:srgbClr val="646D72"/>
              </a:solidFill>
              <a:latin typeface="Calibri" pitchFamily="34"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59000" y="696913"/>
            <a:ext cx="26924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12</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3522927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2159000" y="696913"/>
            <a:ext cx="2692400" cy="3486150"/>
          </a:xfrm>
          <a:ln/>
        </p:spPr>
      </p:sp>
      <p:sp>
        <p:nvSpPr>
          <p:cNvPr id="5939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939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52" tIns="46576" rIns="93152" bIns="46576"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2BE9EE7E-0C32-40A6-8D8E-3399E4EDD01B}" type="slidenum">
              <a:rPr lang="en-US" altLang="en-US">
                <a:solidFill>
                  <a:srgbClr val="646D72"/>
                </a:solidFill>
                <a:latin typeface="Calibri" pitchFamily="34" charset="0"/>
                <a:cs typeface="Arial" charset="0"/>
              </a:rPr>
              <a:pPr algn="r" eaLnBrk="1" hangingPunct="1">
                <a:spcBef>
                  <a:spcPct val="0"/>
                </a:spcBef>
              </a:pPr>
              <a:t>13</a:t>
            </a:fld>
            <a:endParaRPr lang="en-US" altLang="en-US">
              <a:solidFill>
                <a:srgbClr val="646D72"/>
              </a:solidFill>
              <a:latin typeface="Calibri" pitchFamily="34"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2159000" y="696913"/>
            <a:ext cx="2692400" cy="3486150"/>
          </a:xfrm>
          <a:ln/>
        </p:spPr>
      </p:sp>
      <p:sp>
        <p:nvSpPr>
          <p:cNvPr id="6041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042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52" tIns="46576" rIns="93152" bIns="46576"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49AFB4F-1D6B-4AD0-827E-882BF32CD6C3}" type="slidenum">
              <a:rPr lang="en-US" altLang="en-US">
                <a:solidFill>
                  <a:srgbClr val="646D72"/>
                </a:solidFill>
                <a:latin typeface="Calibri" pitchFamily="34" charset="0"/>
                <a:cs typeface="Arial" charset="0"/>
              </a:rPr>
              <a:pPr algn="r" eaLnBrk="1" hangingPunct="1">
                <a:spcBef>
                  <a:spcPct val="0"/>
                </a:spcBef>
              </a:pPr>
              <a:t>14</a:t>
            </a:fld>
            <a:endParaRPr lang="en-US" altLang="en-US">
              <a:solidFill>
                <a:srgbClr val="646D72"/>
              </a:solidFill>
              <a:latin typeface="Calibri" pitchFamily="34"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2159000" y="696913"/>
            <a:ext cx="2692400" cy="3486150"/>
          </a:xfrm>
          <a:ln/>
        </p:spPr>
      </p:sp>
      <p:sp>
        <p:nvSpPr>
          <p:cNvPr id="3891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3891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9AD5818-FCCC-4A3C-9A01-28A64B088303}" type="slidenum">
              <a:rPr lang="en-US" altLang="en-US">
                <a:solidFill>
                  <a:srgbClr val="646D72"/>
                </a:solidFill>
                <a:latin typeface="Calibri" pitchFamily="34" charset="0"/>
                <a:cs typeface="Arial" charset="0"/>
              </a:rPr>
              <a:pPr algn="r" eaLnBrk="1" hangingPunct="1">
                <a:spcBef>
                  <a:spcPct val="0"/>
                </a:spcBef>
              </a:pPr>
              <a:t>3</a:t>
            </a:fld>
            <a:endParaRPr lang="en-US" altLang="en-US">
              <a:solidFill>
                <a:srgbClr val="646D72"/>
              </a:solidFill>
              <a:latin typeface="Calibri" pitchFamily="34"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2159000" y="696913"/>
            <a:ext cx="2692400" cy="3486150"/>
          </a:xfrm>
          <a:ln/>
        </p:spPr>
      </p:sp>
      <p:sp>
        <p:nvSpPr>
          <p:cNvPr id="4096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096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8F6B1DF-36E7-4DAD-B802-DA0CE1AFCDAC}" type="slidenum">
              <a:rPr lang="en-US" altLang="en-US">
                <a:solidFill>
                  <a:srgbClr val="646D72"/>
                </a:solidFill>
                <a:latin typeface="Calibri" pitchFamily="34" charset="0"/>
                <a:cs typeface="Arial" charset="0"/>
              </a:rPr>
              <a:pPr algn="r" eaLnBrk="1" hangingPunct="1">
                <a:spcBef>
                  <a:spcPct val="0"/>
                </a:spcBef>
              </a:pPr>
              <a:t>4</a:t>
            </a:fld>
            <a:endParaRPr lang="en-US" altLang="en-US">
              <a:solidFill>
                <a:srgbClr val="646D72"/>
              </a:solidFill>
              <a:latin typeface="Calibri" pitchFamily="34"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2159000" y="696913"/>
            <a:ext cx="2692400" cy="3486150"/>
          </a:xfrm>
          <a:ln/>
        </p:spPr>
      </p:sp>
      <p:sp>
        <p:nvSpPr>
          <p:cNvPr id="4301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301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FB97BE86-402A-49EE-8551-B2BCCA55123B}" type="slidenum">
              <a:rPr lang="en-US" altLang="en-US">
                <a:solidFill>
                  <a:srgbClr val="646D72"/>
                </a:solidFill>
                <a:latin typeface="Calibri" pitchFamily="34" charset="0"/>
                <a:cs typeface="Arial" charset="0"/>
              </a:rPr>
              <a:pPr algn="r" eaLnBrk="1" hangingPunct="1">
                <a:spcBef>
                  <a:spcPct val="0"/>
                </a:spcBef>
              </a:pPr>
              <a:t>5</a:t>
            </a:fld>
            <a:endParaRPr lang="en-US" altLang="en-US">
              <a:solidFill>
                <a:srgbClr val="646D72"/>
              </a:solidFill>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2159000" y="696913"/>
            <a:ext cx="2692400" cy="3486150"/>
          </a:xfrm>
          <a:ln/>
        </p:spPr>
      </p:sp>
      <p:sp>
        <p:nvSpPr>
          <p:cNvPr id="4505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506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B5C57FEC-5E99-4076-AED5-2EA19D394C7B}" type="slidenum">
              <a:rPr lang="en-US" altLang="en-US">
                <a:solidFill>
                  <a:srgbClr val="646D72"/>
                </a:solidFill>
                <a:latin typeface="Calibri" pitchFamily="34" charset="0"/>
                <a:cs typeface="Arial" charset="0"/>
              </a:rPr>
              <a:pPr algn="r" eaLnBrk="1" hangingPunct="1">
                <a:spcBef>
                  <a:spcPct val="0"/>
                </a:spcBef>
              </a:pPr>
              <a:t>6</a:t>
            </a:fld>
            <a:endParaRPr lang="en-US" altLang="en-US">
              <a:solidFill>
                <a:srgbClr val="646D72"/>
              </a:solidFill>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2159000" y="696913"/>
            <a:ext cx="2692400" cy="3486150"/>
          </a:xfrm>
          <a:ln/>
        </p:spPr>
      </p:sp>
      <p:sp>
        <p:nvSpPr>
          <p:cNvPr id="4710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710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0972D18D-B6D6-4E79-90C3-7E5743AB1D7E}" type="slidenum">
              <a:rPr lang="en-US" altLang="en-US">
                <a:solidFill>
                  <a:srgbClr val="646D72"/>
                </a:solidFill>
                <a:latin typeface="Calibri" pitchFamily="34" charset="0"/>
                <a:cs typeface="Arial" charset="0"/>
              </a:rPr>
              <a:pPr algn="r" eaLnBrk="1" hangingPunct="1">
                <a:spcBef>
                  <a:spcPct val="0"/>
                </a:spcBef>
              </a:pPr>
              <a:t>7</a:t>
            </a:fld>
            <a:endParaRPr lang="en-US" altLang="en-US">
              <a:solidFill>
                <a:srgbClr val="646D72"/>
              </a:solidFill>
              <a:latin typeface="Calibri" pitchFamily="34"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2159000" y="696913"/>
            <a:ext cx="2692400" cy="3486150"/>
          </a:xfrm>
          <a:ln/>
        </p:spPr>
      </p:sp>
      <p:sp>
        <p:nvSpPr>
          <p:cNvPr id="4915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915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23D5C990-8771-4AA6-9D91-71BDBA49D72A}" type="slidenum">
              <a:rPr lang="en-US" altLang="en-US">
                <a:solidFill>
                  <a:srgbClr val="646D72"/>
                </a:solidFill>
                <a:latin typeface="Calibri" pitchFamily="34" charset="0"/>
                <a:cs typeface="Arial" charset="0"/>
              </a:rPr>
              <a:pPr algn="r" eaLnBrk="1" hangingPunct="1">
                <a:spcBef>
                  <a:spcPct val="0"/>
                </a:spcBef>
              </a:pPr>
              <a:t>8</a:t>
            </a:fld>
            <a:endParaRPr lang="en-US" altLang="en-US">
              <a:solidFill>
                <a:srgbClr val="646D72"/>
              </a:solidFill>
              <a:latin typeface="Calibri" pitchFamily="34"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2159000" y="696913"/>
            <a:ext cx="2692400" cy="3486150"/>
          </a:xfrm>
          <a:ln/>
        </p:spPr>
      </p:sp>
      <p:sp>
        <p:nvSpPr>
          <p:cNvPr id="5120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120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E3BBCC97-3077-4474-8928-96770F0E51C1}" type="slidenum">
              <a:rPr lang="en-US" altLang="en-US">
                <a:solidFill>
                  <a:srgbClr val="646D72"/>
                </a:solidFill>
                <a:latin typeface="Calibri" pitchFamily="34" charset="0"/>
                <a:cs typeface="Arial" charset="0"/>
              </a:rPr>
              <a:pPr algn="r" eaLnBrk="1" hangingPunct="1">
                <a:spcBef>
                  <a:spcPct val="0"/>
                </a:spcBef>
              </a:pPr>
              <a:t>9</a:t>
            </a:fld>
            <a:endParaRPr lang="en-US" altLang="en-US">
              <a:solidFill>
                <a:srgbClr val="646D72"/>
              </a:solidFill>
              <a:latin typeface="Calibri" pitchFamily="34"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2159000" y="696913"/>
            <a:ext cx="2692400" cy="3486150"/>
          </a:xfrm>
          <a:ln/>
        </p:spPr>
      </p:sp>
      <p:sp>
        <p:nvSpPr>
          <p:cNvPr id="5325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325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00AE75B3-FB3C-4A7D-8DE7-BDFDFA9CDD2D}" type="slidenum">
              <a:rPr lang="en-US" altLang="en-US">
                <a:solidFill>
                  <a:srgbClr val="646D72"/>
                </a:solidFill>
                <a:latin typeface="Calibri" pitchFamily="34" charset="0"/>
                <a:cs typeface="Arial" charset="0"/>
              </a:rPr>
              <a:pPr algn="r" eaLnBrk="1" hangingPunct="1">
                <a:spcBef>
                  <a:spcPct val="0"/>
                </a:spcBef>
              </a:pPr>
              <a:t>10</a:t>
            </a:fld>
            <a:endParaRPr lang="en-US" altLang="en-US">
              <a:solidFill>
                <a:srgbClr val="646D72"/>
              </a:solidFill>
              <a:latin typeface="Calibri" pitchFamily="34"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334871"/>
            <a:ext cx="6305550" cy="1631576"/>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9" name="Rectangle 8"/>
          <p:cNvSpPr/>
          <p:nvPr userDrawn="1"/>
        </p:nvSpPr>
        <p:spPr bwMode="gray">
          <a:xfrm>
            <a:off x="0" y="2055813"/>
            <a:ext cx="6305550" cy="1279058"/>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 name="Title 1"/>
          <p:cNvSpPr>
            <a:spLocks noGrp="1"/>
          </p:cNvSpPr>
          <p:nvPr>
            <p:ph type="title" hasCustomPrompt="1"/>
          </p:nvPr>
        </p:nvSpPr>
        <p:spPr bwMode="gray">
          <a:xfrm>
            <a:off x="1035051" y="2424314"/>
            <a:ext cx="5029200" cy="775597"/>
          </a:xfrm>
        </p:spPr>
        <p:txBody>
          <a:bodyPr/>
          <a:lstStyle>
            <a:lvl1pPr>
              <a:lnSpc>
                <a:spcPct val="90000"/>
              </a:lnSpc>
              <a:defRPr sz="2800"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4390101"/>
            <a:ext cx="7772400" cy="246888"/>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63946" y="263947"/>
            <a:ext cx="2341158" cy="983679"/>
          </a:xfrm>
          <a:prstGeom prst="rect">
            <a:avLst/>
          </a:prstGeom>
          <a:noFill/>
          <a:ln>
            <a:noFill/>
          </a:ln>
        </p:spPr>
      </p:pic>
      <p:sp>
        <p:nvSpPr>
          <p:cNvPr id="14" name="Text Placeholder 13"/>
          <p:cNvSpPr>
            <a:spLocks noGrp="1"/>
          </p:cNvSpPr>
          <p:nvPr>
            <p:ph type="body" sz="quarter" idx="10" hasCustomPrompt="1"/>
          </p:nvPr>
        </p:nvSpPr>
        <p:spPr bwMode="gray">
          <a:xfrm>
            <a:off x="1035050" y="3436327"/>
            <a:ext cx="5029200" cy="184666"/>
          </a:xfrm>
        </p:spPr>
        <p:txBody>
          <a:bodyPr/>
          <a:lstStyle>
            <a:lvl1pPr marL="0" indent="0">
              <a:spcBef>
                <a:spcPts val="0"/>
              </a:spcBef>
              <a:buFontTx/>
              <a:buNone/>
              <a:defRPr sz="1200">
                <a:solidFill>
                  <a:schemeClr val="tx1"/>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965700"/>
            <a:ext cx="6305550" cy="3430588"/>
          </a:xfrm>
        </p:spPr>
        <p:txBody>
          <a:bodyPr lIns="640080" rIns="640080" anchor="ctr">
            <a:noAutofit/>
          </a:bodyPr>
          <a:lstStyle>
            <a:lvl1pPr marL="0" indent="0" algn="ctr">
              <a:buNone/>
              <a:defRPr sz="1200"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Tree>
    <p:extLst>
      <p:ext uri="{BB962C8B-B14F-4D97-AF65-F5344CB8AC3E}">
        <p14:creationId xmlns:p14="http://schemas.microsoft.com/office/powerpoint/2010/main" val="584816990"/>
      </p:ext>
    </p:extLst>
  </p:cSld>
  <p:clrMapOvr>
    <a:masterClrMapping/>
  </p:clrMapOvr>
  <p:extLst>
    <p:ext uri="{DCECCB84-F9BA-43D5-87BE-67443E8EF086}">
      <p15:sldGuideLst xmlns:p15="http://schemas.microsoft.com/office/powerpoint/2012/main">
        <p15:guide id="1" orient="horz" pos="5289" userDrawn="1">
          <p15:clr>
            <a:srgbClr val="FBAE40"/>
          </p15:clr>
        </p15:guide>
        <p15:guide id="3" pos="652" userDrawn="1">
          <p15:clr>
            <a:srgbClr val="C35EA4"/>
          </p15:clr>
        </p15:guide>
        <p15:guide id="4" pos="397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553998"/>
          </a:xfrm>
        </p:spPr>
        <p:txBody>
          <a:bodyPr anchor="t" anchorCtr="0"/>
          <a:lstStyle>
            <a:lvl1pPr>
              <a:lnSpc>
                <a:spcPct val="90000"/>
              </a:lnSpc>
              <a:defRPr>
                <a:solidFill>
                  <a:schemeClr val="bg1"/>
                </a:solidFill>
              </a:defRPr>
            </a:lvl1pPr>
          </a:lstStyle>
          <a:p>
            <a:r>
              <a:rPr lang="en-US" dirty="0"/>
              <a:t>Document title – Arial 20pt regular; Use sentence case</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extLst>
      <p:ext uri="{BB962C8B-B14F-4D97-AF65-F5344CB8AC3E}">
        <p14:creationId xmlns:p14="http://schemas.microsoft.com/office/powerpoint/2010/main" val="4238898392"/>
      </p:ext>
    </p:extLst>
  </p:cSld>
  <p:clrMapOvr>
    <a:masterClrMapping/>
  </p:clrMapOvr>
  <p:extLst>
    <p:ext uri="{DCECCB84-F9BA-43D5-87BE-67443E8EF086}">
      <p15:sldGuideLst xmlns:p15="http://schemas.microsoft.com/office/powerpoint/2012/main">
        <p15:guide id="1" orient="horz" pos="1792" userDrawn="1">
          <p15:clr>
            <a:srgbClr val="FBAE40"/>
          </p15:clr>
        </p15:guide>
        <p15:guide id="2" pos="1888">
          <p15:clr>
            <a:srgbClr val="FBAE40"/>
          </p15:clr>
        </p15:guide>
        <p15:guide id="3" pos="475" userDrawn="1">
          <p15:clr>
            <a:srgbClr val="C35EA4"/>
          </p15:clr>
        </p15:guide>
        <p15:guide id="4" pos="1777">
          <p15:clr>
            <a:srgbClr val="FBAE40"/>
          </p15:clr>
        </p15:guide>
        <p15:guide id="5" pos="3191">
          <p15:clr>
            <a:srgbClr val="FBAE40"/>
          </p15:clr>
        </p15:guide>
        <p15:guide id="6" pos="3302">
          <p15:clr>
            <a:srgbClr val="FBAE40"/>
          </p15:clr>
        </p15:guide>
        <p15:guide id="7" orient="horz" pos="575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4984"/>
            <a:ext cx="4114800" cy="276999"/>
          </a:xfrm>
        </p:spPr>
        <p:txBody>
          <a:bodyPr anchor="t" anchorCtr="0"/>
          <a:lstStyle>
            <a:lvl1pPr>
              <a:lnSpc>
                <a:spcPct val="90000"/>
              </a:lnSpc>
              <a:defRPr>
                <a:solidFill>
                  <a:schemeClr val="bg1"/>
                </a:solidFill>
              </a:defRPr>
            </a:lvl1pPr>
          </a:lstStyle>
          <a:p>
            <a:r>
              <a:rPr lang="en-US" dirty="0"/>
              <a:t>Document title – Arial 20pt regular</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2" name="Text Placeholder 4"/>
          <p:cNvSpPr>
            <a:spLocks noGrp="1"/>
          </p:cNvSpPr>
          <p:nvPr>
            <p:ph type="body" sz="quarter" idx="25" hasCustomPrompt="1"/>
          </p:nvPr>
        </p:nvSpPr>
        <p:spPr bwMode="gray">
          <a:xfrm>
            <a:off x="752475" y="1379501"/>
            <a:ext cx="4114800" cy="153888"/>
          </a:xfrm>
        </p:spPr>
        <p:txBody>
          <a:bodyPr/>
          <a:lstStyle>
            <a:lvl1pPr marL="0" indent="0">
              <a:spcBef>
                <a:spcPts val="0"/>
              </a:spcBef>
              <a:buNone/>
              <a:defRPr sz="1000">
                <a:solidFill>
                  <a:schemeClr val="bg1"/>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dirty="0"/>
              <a:t>Document subtitle – Arial 10pt regular, use sentence Case</a:t>
            </a: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extLst>
      <p:ext uri="{BB962C8B-B14F-4D97-AF65-F5344CB8AC3E}">
        <p14:creationId xmlns:p14="http://schemas.microsoft.com/office/powerpoint/2010/main" val="1722464221"/>
      </p:ext>
    </p:extLst>
  </p:cSld>
  <p:clrMapOvr>
    <a:masterClrMapping/>
  </p:clrMapOvr>
  <p:extLst>
    <p:ext uri="{DCECCB84-F9BA-43D5-87BE-67443E8EF086}">
      <p15:sldGuideLst xmlns:p15="http://schemas.microsoft.com/office/powerpoint/2012/main">
        <p15:guide id="2" orient="horz" pos="1794" userDrawn="1">
          <p15:clr>
            <a:srgbClr val="FBAE40"/>
          </p15:clr>
        </p15:guide>
        <p15:guide id="3" pos="1888" userDrawn="1">
          <p15:clr>
            <a:srgbClr val="FBAE40"/>
          </p15:clr>
        </p15:guide>
        <p15:guide id="4" pos="475" userDrawn="1">
          <p15:clr>
            <a:srgbClr val="C35EA4"/>
          </p15:clr>
        </p15:guide>
        <p15:guide id="5" pos="1777" userDrawn="1">
          <p15:clr>
            <a:srgbClr val="FBAE40"/>
          </p15:clr>
        </p15:guide>
        <p15:guide id="6" pos="3191" userDrawn="1">
          <p15:clr>
            <a:srgbClr val="FBAE40"/>
          </p15:clr>
        </p15:guide>
        <p15:guide id="7" pos="3302" userDrawn="1">
          <p15:clr>
            <a:srgbClr val="FBAE40"/>
          </p15:clr>
        </p15:guide>
        <p15:guide id="8" orient="horz" pos="575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extLst>
      <p:ext uri="{BB962C8B-B14F-4D97-AF65-F5344CB8AC3E}">
        <p14:creationId xmlns:p14="http://schemas.microsoft.com/office/powerpoint/2010/main" val="1329712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www.optum.com/" TargetMode="Externa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5" name="Text Placeholder 1"/>
          <p:cNvSpPr>
            <a:spLocks noGrp="1"/>
          </p:cNvSpPr>
          <p:nvPr>
            <p:ph type="body" idx="1"/>
          </p:nvPr>
        </p:nvSpPr>
        <p:spPr bwMode="gray">
          <a:xfrm>
            <a:off x="460376" y="1970088"/>
            <a:ext cx="6856524" cy="1487587"/>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bwMode="gray">
          <a:xfrm>
            <a:off x="758825" y="881925"/>
            <a:ext cx="6558074" cy="307777"/>
          </a:xfrm>
          <a:prstGeom prst="rect">
            <a:avLst/>
          </a:prstGeom>
        </p:spPr>
        <p:txBody>
          <a:bodyPr vert="horz" wrap="square" lIns="0" tIns="0" rIns="0" bIns="0" rtlCol="0" anchor="b">
            <a:spAutoFit/>
          </a:bodyPr>
          <a:lstStyle/>
          <a:p>
            <a:r>
              <a:rPr lang="en-US" dirty="0"/>
              <a:t>Page title – Arial 20pt regular; Use sentence case</a:t>
            </a:r>
          </a:p>
        </p:txBody>
      </p:sp>
      <p:sp>
        <p:nvSpPr>
          <p:cNvPr id="7" name="Slide Number Placeholder 5"/>
          <p:cNvSpPr txBox="1">
            <a:spLocks/>
          </p:cNvSpPr>
          <p:nvPr/>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8" name="TextBox 7">
            <a:hlinkClick r:id="rId6"/>
          </p:cNvPr>
          <p:cNvSpPr txBox="1"/>
          <p:nvPr/>
        </p:nvSpPr>
        <p:spPr bwMode="gray">
          <a:xfrm>
            <a:off x="758825" y="9645778"/>
            <a:ext cx="1832769" cy="92333"/>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1"/>
                </a:solidFill>
                <a:effectLst/>
                <a:uLnTx/>
                <a:uFillTx/>
                <a:latin typeface="+mn-lt"/>
                <a:ea typeface="+mn-ea"/>
                <a:cs typeface="+mn-cs"/>
              </a:rPr>
              <a:t>© 2020 Optum, Inc. All rights reserved. </a:t>
            </a:r>
            <a:r>
              <a:rPr kumimoji="0" lang="en-US" sz="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optum.com</a:t>
            </a:r>
            <a:endParaRPr kumimoji="0" lang="en-US" sz="600" b="1" i="0" u="none" strike="noStrike" kern="1200" cap="none" spc="0" normalizeH="0" baseline="0" noProof="0" dirty="0">
              <a:ln>
                <a:noFill/>
              </a:ln>
              <a:solidFill>
                <a:schemeClr val="tx1"/>
              </a:solidFill>
              <a:effectLst/>
              <a:uLnTx/>
              <a:uFillTx/>
              <a:latin typeface="+mn-lt"/>
              <a:ea typeface="+mn-ea"/>
              <a:cs typeface="+mn-cs"/>
            </a:endParaRPr>
          </a:p>
        </p:txBody>
      </p:sp>
      <p:sp>
        <p:nvSpPr>
          <p:cNvPr id="3"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cSld>
  <p:clrMap bg1="lt1" tx1="dk1" bg2="lt2" tx2="dk2" accent1="accent1" accent2="accent2" accent3="accent3" accent4="accent4" accent5="accent5" accent6="accent6" hlink="hlink" folHlink="folHlink"/>
  <p:sldLayoutIdLst>
    <p:sldLayoutId id="2147483732" r:id="rId1"/>
    <p:sldLayoutId id="2147483735" r:id="rId2"/>
    <p:sldLayoutId id="2147483731" r:id="rId3"/>
    <p:sldLayoutId id="2147483749" r:id="rId4"/>
  </p:sldLayoutIdLst>
  <p:hf hdr="0" dt="0"/>
  <p:txStyles>
    <p:titleStyle>
      <a:lvl1pPr algn="l" defTabSz="1018879" rtl="0" eaLnBrk="1" latinLnBrk="0" hangingPunct="1">
        <a:spcBef>
          <a:spcPct val="0"/>
        </a:spcBef>
        <a:buNone/>
        <a:defRPr sz="2000" b="0" kern="1200" baseline="0">
          <a:solidFill>
            <a:schemeClr val="tx1"/>
          </a:solidFill>
          <a:latin typeface="+mj-lt"/>
          <a:ea typeface="+mj-ea"/>
          <a:cs typeface="+mj-cs"/>
        </a:defRPr>
      </a:lvl1pPr>
    </p:titleStyle>
    <p:body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9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608" userDrawn="1">
          <p15:clr>
            <a:srgbClr val="C35EA4"/>
          </p15:clr>
        </p15:guide>
        <p15:guide id="3" orient="horz" pos="287" userDrawn="1">
          <p15:clr>
            <a:srgbClr val="C35EA4"/>
          </p15:clr>
        </p15:guide>
        <p15:guide id="4" orient="horz" pos="5991" userDrawn="1">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
          <p:cNvSpPr>
            <a:spLocks noGrp="1"/>
          </p:cNvSpPr>
          <p:nvPr>
            <p:ph type="title"/>
          </p:nvPr>
        </p:nvSpPr>
        <p:spPr>
          <a:xfrm>
            <a:off x="1035051" y="2812113"/>
            <a:ext cx="5029200" cy="387798"/>
          </a:xfrm>
        </p:spPr>
        <p:txBody>
          <a:bodyPr/>
          <a:lstStyle/>
          <a:p>
            <a:r>
              <a:rPr lang="en-US" altLang="en-US" dirty="0"/>
              <a:t>How To Manage Change</a:t>
            </a:r>
          </a:p>
        </p:txBody>
      </p:sp>
      <p:sp>
        <p:nvSpPr>
          <p:cNvPr id="5122" name="Rectangle 11"/>
          <p:cNvSpPr>
            <a:spLocks noGrp="1"/>
          </p:cNvSpPr>
          <p:nvPr>
            <p:ph type="body" sz="quarter" idx="10"/>
          </p:nvPr>
        </p:nvSpPr>
        <p:spPr>
          <a:xfrm>
            <a:off x="1035051" y="3371850"/>
            <a:ext cx="5029200" cy="738664"/>
          </a:xfrm>
        </p:spPr>
        <p:txBody>
          <a:bodyPr vert="horz" wrap="square" lIns="0" tIns="0" rIns="0" bIns="0" rtlCol="0" anchor="t">
            <a:spAutoFit/>
          </a:bodyPr>
          <a:lstStyle/>
          <a:p>
            <a:r>
              <a:rPr lang="en-US" altLang="en-US" dirty="0"/>
              <a:t>A Discussion for Employees</a:t>
            </a:r>
          </a:p>
          <a:p>
            <a:r>
              <a:rPr lang="en-US" altLang="en-US" dirty="0"/>
              <a:t>Workbook</a:t>
            </a:r>
          </a:p>
          <a:p>
            <a:endParaRPr lang="en-US" altLang="en-US" dirty="0"/>
          </a:p>
          <a:p>
            <a:endParaRPr lang="en-US" altLang="en-US" dirty="0"/>
          </a:p>
        </p:txBody>
      </p:sp>
    </p:spTree>
    <p:extLst>
      <p:ext uri="{BB962C8B-B14F-4D97-AF65-F5344CB8AC3E}">
        <p14:creationId xmlns:p14="http://schemas.microsoft.com/office/powerpoint/2010/main" val="80545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p:txBody>
          <a:bodyPr/>
          <a:lstStyle/>
          <a:p>
            <a:r>
              <a:rPr lang="en-US" altLang="en-US"/>
              <a:t>“Limiting” vs. </a:t>
            </a:r>
            <a:br>
              <a:rPr lang="en-US" altLang="en-US"/>
            </a:br>
            <a:r>
              <a:rPr lang="en-US" altLang="en-US"/>
              <a:t>“Empowering” Beliefs </a:t>
            </a:r>
            <a:endParaRPr lang="en-US" altLang="en-US" dirty="0"/>
          </a:p>
        </p:txBody>
      </p:sp>
      <p:sp>
        <p:nvSpPr>
          <p:cNvPr id="25604" name="Text Placeholder 19"/>
          <p:cNvSpPr txBox="1">
            <a:spLocks/>
          </p:cNvSpPr>
          <p:nvPr/>
        </p:nvSpPr>
        <p:spPr bwMode="auto">
          <a:xfrm>
            <a:off x="431800" y="1971834"/>
            <a:ext cx="3203498" cy="7102793"/>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203765" tIns="1222589" rIns="203765" bIns="0"/>
          <a:lstStyle>
            <a:lvl1pPr marL="285750" indent="-28575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indent="-285750">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I’m going to shoot for a low-stress work setting.</a:t>
            </a:r>
          </a:p>
          <a:p>
            <a:pPr marL="285750" lvl="1" indent="-285750">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They can change all </a:t>
            </a:r>
            <a:br>
              <a:rPr lang="en-US" altLang="en-US" sz="1600" dirty="0">
                <a:solidFill>
                  <a:srgbClr val="646D72"/>
                </a:solidFill>
                <a:cs typeface="Times New Roman" pitchFamily="18" charset="0"/>
              </a:rPr>
            </a:br>
            <a:r>
              <a:rPr lang="en-US" altLang="en-US" sz="1600" dirty="0">
                <a:solidFill>
                  <a:srgbClr val="646D72"/>
                </a:solidFill>
                <a:cs typeface="Times New Roman" pitchFamily="18" charset="0"/>
              </a:rPr>
              <a:t>they want. Just leave me out of it.</a:t>
            </a:r>
          </a:p>
          <a:p>
            <a:pPr marL="285750" lvl="1" indent="-285750">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If this organization really cared about people, they wouldn’t put us through all this.</a:t>
            </a:r>
          </a:p>
          <a:p>
            <a:pPr marL="285750" lvl="1" indent="-285750">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Why don’t they help me with all this stress?</a:t>
            </a:r>
          </a:p>
          <a:p>
            <a:pPr marL="285750" lvl="1" indent="-285750">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I’ll just keep doing what I’ve always done. I know I’m pretty good at that.</a:t>
            </a:r>
          </a:p>
          <a:p>
            <a:pPr marL="285750" lvl="1" indent="-285750">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Chin up. I’m just going </a:t>
            </a:r>
            <a:br>
              <a:rPr lang="en-US" altLang="en-US" sz="1600" dirty="0">
                <a:solidFill>
                  <a:srgbClr val="646D72"/>
                </a:solidFill>
                <a:cs typeface="Times New Roman" pitchFamily="18" charset="0"/>
              </a:rPr>
            </a:br>
            <a:r>
              <a:rPr lang="en-US" altLang="en-US" sz="1600" dirty="0">
                <a:solidFill>
                  <a:srgbClr val="646D72"/>
                </a:solidFill>
                <a:cs typeface="Times New Roman" pitchFamily="18" charset="0"/>
              </a:rPr>
              <a:t>to have to tough this </a:t>
            </a:r>
            <a:br>
              <a:rPr lang="en-US" altLang="en-US" sz="1600" dirty="0">
                <a:solidFill>
                  <a:srgbClr val="646D72"/>
                </a:solidFill>
                <a:cs typeface="Times New Roman" pitchFamily="18" charset="0"/>
              </a:rPr>
            </a:br>
            <a:r>
              <a:rPr lang="en-US" altLang="en-US" sz="1600" dirty="0">
                <a:solidFill>
                  <a:srgbClr val="646D72"/>
                </a:solidFill>
                <a:cs typeface="Times New Roman" pitchFamily="18" charset="0"/>
              </a:rPr>
              <a:t>out alone.</a:t>
            </a:r>
            <a:endParaRPr lang="en-US" altLang="en-US" sz="1600" dirty="0">
              <a:cs typeface="Arial" charset="0"/>
            </a:endParaRPr>
          </a:p>
          <a:p>
            <a:pPr>
              <a:spcBef>
                <a:spcPct val="0"/>
              </a:spcBef>
              <a:spcAft>
                <a:spcPts val="334"/>
              </a:spcAft>
              <a:buClr>
                <a:schemeClr val="tx2"/>
              </a:buClr>
              <a:buSzTx/>
            </a:pPr>
            <a:endParaRPr lang="en-US" altLang="en-US" sz="1600" dirty="0">
              <a:cs typeface="Arial" charset="0"/>
            </a:endParaRPr>
          </a:p>
          <a:p>
            <a:pPr>
              <a:spcBef>
                <a:spcPct val="0"/>
              </a:spcBef>
              <a:spcAft>
                <a:spcPts val="334"/>
              </a:spcAft>
              <a:buClr>
                <a:schemeClr val="tx2"/>
              </a:buClr>
              <a:buSzTx/>
            </a:pPr>
            <a:r>
              <a:rPr lang="en-US" altLang="en-US" sz="1100" dirty="0">
                <a:cs typeface="Arial" charset="0"/>
              </a:rPr>
              <a:t> </a:t>
            </a:r>
          </a:p>
        </p:txBody>
      </p:sp>
      <p:sp>
        <p:nvSpPr>
          <p:cNvPr id="25605" name="Text Placeholder 18"/>
          <p:cNvSpPr txBox="1">
            <a:spLocks/>
          </p:cNvSpPr>
          <p:nvPr/>
        </p:nvSpPr>
        <p:spPr bwMode="auto">
          <a:xfrm>
            <a:off x="431800" y="1970088"/>
            <a:ext cx="3203498" cy="962183"/>
          </a:xfrm>
          <a:prstGeom prst="rect">
            <a:avLst/>
          </a:prstGeom>
          <a:solidFill>
            <a:schemeClr val="bg2"/>
          </a:solidFill>
          <a:ln w="9525">
            <a:solidFill>
              <a:schemeClr val="bg2"/>
            </a:solidFill>
            <a:miter lim="800000"/>
            <a:headEnd/>
            <a:tailEnd/>
          </a:ln>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b="1">
                <a:solidFill>
                  <a:schemeClr val="bg1"/>
                </a:solidFill>
                <a:cs typeface="Arial" charset="0"/>
              </a:rPr>
              <a:t>“Limiting” Belief</a:t>
            </a:r>
          </a:p>
        </p:txBody>
      </p:sp>
      <p:sp>
        <p:nvSpPr>
          <p:cNvPr id="9" name="Text Placeholder 19"/>
          <p:cNvSpPr txBox="1">
            <a:spLocks/>
          </p:cNvSpPr>
          <p:nvPr/>
        </p:nvSpPr>
        <p:spPr bwMode="auto">
          <a:xfrm>
            <a:off x="3886200" y="1973581"/>
            <a:ext cx="3425825" cy="7101082"/>
          </a:xfrm>
          <a:prstGeom prst="rect">
            <a:avLst/>
          </a:prstGeom>
          <a:noFill/>
          <a:ln w="12700">
            <a:solidFill>
              <a:schemeClr val="bg2"/>
            </a:solidFill>
            <a:miter lim="800000"/>
            <a:headEnd/>
            <a:tailEnd/>
          </a:ln>
        </p:spPr>
        <p:txBody>
          <a:bodyPr lIns="203765" tIns="1222589" rIns="203765" bIns="0"/>
          <a:lstStyle>
            <a:lvl1pPr marL="285750" indent="-285750"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lgn="l" eaLnBrk="0" hangingPunct="0">
              <a:spcBef>
                <a:spcPct val="20000"/>
              </a:spcBef>
              <a:buClr>
                <a:srgbClr val="005293"/>
              </a:buClr>
              <a:defRPr>
                <a:solidFill>
                  <a:srgbClr val="535A5D"/>
                </a:solidFill>
                <a:latin typeface="Arial" charset="0"/>
                <a:ea typeface="ＭＳ Ｐゴシック" pitchFamily="34" charset="-128"/>
              </a:defRPr>
            </a:lvl3pPr>
            <a:lvl4pPr marL="11430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1416050" indent="-163513"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indent="-285750" eaLnBrk="1" hangingPunct="1">
              <a:spcBef>
                <a:spcPct val="0"/>
              </a:spcBef>
              <a:spcAft>
                <a:spcPts val="669"/>
              </a:spcAft>
              <a:buClr>
                <a:schemeClr val="accent1"/>
              </a:buClr>
              <a:buSzTx/>
              <a:buFont typeface="Arial" panose="020B0604020202020204" pitchFamily="34" charset="0"/>
              <a:buChar char="•"/>
              <a:defRPr/>
            </a:pPr>
            <a:r>
              <a:rPr lang="en-US" altLang="en-US" sz="1600" dirty="0">
                <a:solidFill>
                  <a:srgbClr val="646D72"/>
                </a:solidFill>
                <a:cs typeface="Times New Roman" pitchFamily="18" charset="0"/>
              </a:rPr>
              <a:t>I’m going to get used to this. Stress is a fact of life in successful, viable organizations.</a:t>
            </a:r>
          </a:p>
          <a:p>
            <a:pPr marL="285750" lvl="1" indent="-285750" eaLnBrk="1" hangingPunct="1">
              <a:spcBef>
                <a:spcPct val="0"/>
              </a:spcBef>
              <a:spcAft>
                <a:spcPts val="669"/>
              </a:spcAft>
              <a:buClr>
                <a:schemeClr val="accent1"/>
              </a:buClr>
              <a:buSzTx/>
              <a:buFont typeface="Arial" panose="020B0604020202020204" pitchFamily="34" charset="0"/>
              <a:buChar char="•"/>
              <a:defRPr/>
            </a:pPr>
            <a:r>
              <a:rPr lang="en-US" altLang="en-US" sz="1600" dirty="0">
                <a:solidFill>
                  <a:srgbClr val="646D72"/>
                </a:solidFill>
                <a:cs typeface="Times New Roman" pitchFamily="18" charset="0"/>
              </a:rPr>
              <a:t>Rather than bang my head against reality, I’m going to </a:t>
            </a:r>
            <a:br>
              <a:rPr lang="en-US" altLang="en-US" sz="1600" dirty="0">
                <a:solidFill>
                  <a:srgbClr val="646D72"/>
                </a:solidFill>
                <a:cs typeface="Times New Roman" pitchFamily="18" charset="0"/>
              </a:rPr>
            </a:br>
            <a:r>
              <a:rPr lang="en-US" altLang="en-US" sz="1600" dirty="0">
                <a:solidFill>
                  <a:srgbClr val="646D72"/>
                </a:solidFill>
                <a:cs typeface="Times New Roman" pitchFamily="18" charset="0"/>
              </a:rPr>
              <a:t>get comfortable with making these adjustments.</a:t>
            </a:r>
          </a:p>
          <a:p>
            <a:pPr marL="285750" lvl="1" indent="-285750" eaLnBrk="1" hangingPunct="1">
              <a:spcBef>
                <a:spcPct val="0"/>
              </a:spcBef>
              <a:spcAft>
                <a:spcPts val="669"/>
              </a:spcAft>
              <a:buClr>
                <a:schemeClr val="accent1"/>
              </a:buClr>
              <a:buSzTx/>
              <a:buFont typeface="Arial" panose="020B0604020202020204" pitchFamily="34" charset="0"/>
              <a:buChar char="•"/>
              <a:defRPr/>
            </a:pPr>
            <a:r>
              <a:rPr lang="en-US" altLang="en-US" sz="1600" dirty="0">
                <a:solidFill>
                  <a:srgbClr val="646D72"/>
                </a:solidFill>
                <a:cs typeface="Times New Roman" pitchFamily="18" charset="0"/>
              </a:rPr>
              <a:t>If management spared us this discomfort, they ultimately might have to close their doors.</a:t>
            </a:r>
          </a:p>
          <a:p>
            <a:pPr marL="285750" lvl="1" indent="-285750" eaLnBrk="1" hangingPunct="1">
              <a:spcBef>
                <a:spcPct val="0"/>
              </a:spcBef>
              <a:spcAft>
                <a:spcPts val="669"/>
              </a:spcAft>
              <a:buClr>
                <a:schemeClr val="accent1"/>
              </a:buClr>
              <a:buSzTx/>
              <a:buFont typeface="Arial" panose="020B0604020202020204" pitchFamily="34" charset="0"/>
              <a:buChar char="•"/>
              <a:defRPr/>
            </a:pPr>
            <a:r>
              <a:rPr lang="en-US" altLang="en-US" sz="1600" dirty="0">
                <a:solidFill>
                  <a:srgbClr val="646D72"/>
                </a:solidFill>
                <a:cs typeface="Times New Roman" pitchFamily="18" charset="0"/>
              </a:rPr>
              <a:t>I’m in charge of managing my own stress level.</a:t>
            </a:r>
          </a:p>
          <a:p>
            <a:pPr marL="285750" lvl="1" indent="-285750" eaLnBrk="1" hangingPunct="1">
              <a:spcBef>
                <a:spcPct val="0"/>
              </a:spcBef>
              <a:spcAft>
                <a:spcPts val="669"/>
              </a:spcAft>
              <a:buClr>
                <a:schemeClr val="accent1"/>
              </a:buClr>
              <a:buSzTx/>
              <a:buFont typeface="Arial" panose="020B0604020202020204" pitchFamily="34" charset="0"/>
              <a:buChar char="•"/>
              <a:defRPr/>
            </a:pPr>
            <a:r>
              <a:rPr lang="en-US" altLang="en-US" sz="1600" dirty="0">
                <a:solidFill>
                  <a:srgbClr val="646D72"/>
                </a:solidFill>
                <a:cs typeface="Times New Roman" pitchFamily="18" charset="0"/>
              </a:rPr>
              <a:t>The game has changed. Which of my skills will fit the best? What will I have to learn?</a:t>
            </a:r>
          </a:p>
          <a:p>
            <a:pPr marL="285750" lvl="1" indent="-285750" eaLnBrk="1" hangingPunct="1">
              <a:spcBef>
                <a:spcPct val="0"/>
              </a:spcBef>
              <a:spcAft>
                <a:spcPts val="669"/>
              </a:spcAft>
              <a:buClr>
                <a:schemeClr val="accent1"/>
              </a:buClr>
              <a:buSzTx/>
              <a:buFont typeface="Arial" panose="020B0604020202020204" pitchFamily="34" charset="0"/>
              <a:buChar char="•"/>
              <a:defRPr/>
            </a:pPr>
            <a:r>
              <a:rPr lang="en-US" altLang="en-US" sz="1600" dirty="0">
                <a:solidFill>
                  <a:srgbClr val="646D72"/>
                </a:solidFill>
                <a:cs typeface="Times New Roman" pitchFamily="18" charset="0"/>
              </a:rPr>
              <a:t>This is really rough. I’m going to need some support.</a:t>
            </a:r>
            <a:r>
              <a:rPr lang="en-US" altLang="en-US" sz="1100" dirty="0"/>
              <a:t> </a:t>
            </a:r>
          </a:p>
        </p:txBody>
      </p:sp>
      <p:sp>
        <p:nvSpPr>
          <p:cNvPr id="10" name="Text Placeholder 18"/>
          <p:cNvSpPr txBox="1">
            <a:spLocks/>
          </p:cNvSpPr>
          <p:nvPr/>
        </p:nvSpPr>
        <p:spPr bwMode="auto">
          <a:xfrm>
            <a:off x="3886200" y="1971835"/>
            <a:ext cx="3425825" cy="962184"/>
          </a:xfrm>
          <a:prstGeom prst="rect">
            <a:avLst/>
          </a:prstGeom>
          <a:solidFill>
            <a:schemeClr val="accent4"/>
          </a:solidFill>
          <a:ln>
            <a:solidFill>
              <a:schemeClr val="bg2"/>
            </a:solidFill>
            <a:miter lim="800000"/>
            <a:headEnd/>
            <a:tailEnd/>
          </a:ln>
        </p:spPr>
        <p:txBody>
          <a:bodyPr lIns="0" tIns="0" rIns="0" bIns="30565" anchor="ctr"/>
          <a:lstStyle>
            <a:lvl1pPr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1pPr>
            <a:lvl2pPr marL="511175" indent="-228600" algn="l" defTabSz="457200" rtl="0" eaLnBrk="0" fontAlgn="base" hangingPunct="0">
              <a:spcBef>
                <a:spcPct val="0"/>
              </a:spcBef>
              <a:spcAft>
                <a:spcPts val="600"/>
              </a:spcAft>
              <a:buFont typeface="Arial" charset="0"/>
              <a:buChar char="–"/>
              <a:defRPr sz="2000" kern="1200">
                <a:solidFill>
                  <a:schemeClr val="tx1"/>
                </a:solidFill>
                <a:latin typeface="+mn-lt"/>
                <a:ea typeface="+mn-ea"/>
                <a:cs typeface="+mn-cs"/>
              </a:defRPr>
            </a:lvl2pPr>
            <a:lvl3pPr marL="776288"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3pPr>
            <a:lvl4pPr marL="1143000" indent="-228600" algn="l" defTabSz="457200" rtl="0" eaLnBrk="0" fontAlgn="base" hangingPunct="0">
              <a:spcBef>
                <a:spcPct val="0"/>
              </a:spcBef>
              <a:spcAft>
                <a:spcPts val="600"/>
              </a:spcAft>
              <a:buFont typeface="Arial" charset="0"/>
              <a:buChar char="–"/>
              <a:defRPr sz="2000" kern="1200">
                <a:solidFill>
                  <a:schemeClr val="tx1"/>
                </a:solidFill>
                <a:latin typeface="+mn-lt"/>
                <a:ea typeface="+mn-ea"/>
                <a:cs typeface="+mn-cs"/>
              </a:defRPr>
            </a:lvl4pPr>
            <a:lvl5pPr marL="1416050"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lgn="ctr" eaLnBrk="1" hangingPunct="1">
              <a:spcAft>
                <a:spcPct val="0"/>
              </a:spcAft>
              <a:buNone/>
              <a:defRPr/>
            </a:pPr>
            <a:r>
              <a:rPr lang="en-US" b="1" dirty="0">
                <a:solidFill>
                  <a:schemeClr val="bg1"/>
                </a:solidFill>
              </a:rPr>
              <a:t>“Empowering” Belief</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3071075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7"/>
          <p:cNvSpPr>
            <a:spLocks noGrp="1"/>
          </p:cNvSpPr>
          <p:nvPr>
            <p:ph type="title"/>
          </p:nvPr>
        </p:nvSpPr>
        <p:spPr/>
        <p:txBody>
          <a:bodyPr/>
          <a:lstStyle/>
          <a:p>
            <a:r>
              <a:rPr lang="en-US" altLang="en-US"/>
              <a:t>“Limiting” vs. </a:t>
            </a:r>
            <a:br>
              <a:rPr lang="en-US" altLang="en-US"/>
            </a:br>
            <a:r>
              <a:rPr lang="en-US" altLang="en-US"/>
              <a:t>“Empowering” Beliefs</a:t>
            </a:r>
            <a:endParaRPr lang="en-US" altLang="en-US" dirty="0"/>
          </a:p>
        </p:txBody>
      </p:sp>
      <p:sp>
        <p:nvSpPr>
          <p:cNvPr id="7" name="Text Placeholder 19"/>
          <p:cNvSpPr txBox="1">
            <a:spLocks/>
          </p:cNvSpPr>
          <p:nvPr/>
        </p:nvSpPr>
        <p:spPr bwMode="auto">
          <a:xfrm>
            <a:off x="448533" y="2499001"/>
            <a:ext cx="2698750" cy="6643340"/>
          </a:xfrm>
          <a:prstGeom prst="rect">
            <a:avLst/>
          </a:prstGeom>
          <a:noFill/>
          <a:ln w="12700">
            <a:solidFill>
              <a:schemeClr val="bg2"/>
            </a:solidFill>
            <a:miter lim="800000"/>
            <a:headEnd/>
            <a:tailEnd/>
          </a:ln>
        </p:spPr>
        <p:txBody>
          <a:bodyPr lIns="203765" tIns="1222589" rIns="203765" bIns="0"/>
          <a:lstStyle>
            <a:lvl1pPr marL="342900" indent="-342900"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lgn="l" eaLnBrk="0" hangingPunct="0">
              <a:spcBef>
                <a:spcPct val="20000"/>
              </a:spcBef>
              <a:buClr>
                <a:srgbClr val="005293"/>
              </a:buClr>
              <a:defRPr>
                <a:solidFill>
                  <a:srgbClr val="535A5D"/>
                </a:solidFill>
                <a:latin typeface="Arial" charset="0"/>
                <a:ea typeface="ＭＳ Ｐゴシック" pitchFamily="34" charset="-128"/>
              </a:defRPr>
            </a:lvl3pPr>
            <a:lvl4pPr marL="11430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1416050" indent="-163513"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1"/>
              </a:buClr>
              <a:buSzTx/>
              <a:buFontTx/>
              <a:buAutoNum type="arabicPeriod"/>
              <a:defRPr/>
            </a:pPr>
            <a:r>
              <a:rPr lang="en-US" altLang="en-US" sz="1600" dirty="0"/>
              <a:t>I can’t do this.</a:t>
            </a:r>
          </a:p>
          <a:p>
            <a:pPr eaLnBrk="1" hangingPunct="1">
              <a:spcBef>
                <a:spcPct val="0"/>
              </a:spcBef>
              <a:buClr>
                <a:schemeClr val="tx1"/>
              </a:buClr>
              <a:buSzTx/>
              <a:buFontTx/>
              <a:buAutoNum type="arabicPeriod"/>
              <a:defRPr/>
            </a:pPr>
            <a:endParaRPr lang="en-US" altLang="en-US" sz="1600" dirty="0"/>
          </a:p>
          <a:p>
            <a:pPr eaLnBrk="1" hangingPunct="1">
              <a:spcBef>
                <a:spcPct val="0"/>
              </a:spcBef>
              <a:buClr>
                <a:schemeClr val="tx1"/>
              </a:buClr>
              <a:buSzTx/>
              <a:buFontTx/>
              <a:buAutoNum type="arabicPeriod"/>
              <a:defRPr/>
            </a:pPr>
            <a:endParaRPr lang="en-US" altLang="en-US" sz="1600" dirty="0"/>
          </a:p>
          <a:p>
            <a:pPr eaLnBrk="1" hangingPunct="1">
              <a:spcBef>
                <a:spcPct val="0"/>
              </a:spcBef>
              <a:buClr>
                <a:schemeClr val="tx1"/>
              </a:buClr>
              <a:buSzTx/>
              <a:buFontTx/>
              <a:buAutoNum type="arabicPeriod"/>
              <a:defRPr/>
            </a:pPr>
            <a:endParaRPr lang="en-US" altLang="en-US" sz="1600" dirty="0"/>
          </a:p>
          <a:p>
            <a:pPr eaLnBrk="1" hangingPunct="1">
              <a:spcBef>
                <a:spcPct val="0"/>
              </a:spcBef>
              <a:buClr>
                <a:schemeClr val="tx1"/>
              </a:buClr>
              <a:buSzTx/>
              <a:buFontTx/>
              <a:buAutoNum type="arabicPeriod"/>
              <a:defRPr/>
            </a:pPr>
            <a:r>
              <a:rPr lang="en-US" altLang="en-US" sz="1600" dirty="0"/>
              <a:t>I’m too old to change.</a:t>
            </a:r>
          </a:p>
          <a:p>
            <a:pPr eaLnBrk="1" hangingPunct="1">
              <a:spcBef>
                <a:spcPct val="0"/>
              </a:spcBef>
              <a:buClr>
                <a:schemeClr val="tx1"/>
              </a:buClr>
              <a:buSzTx/>
              <a:buFontTx/>
              <a:buAutoNum type="arabicPeriod"/>
              <a:defRPr/>
            </a:pPr>
            <a:endParaRPr lang="en-US" altLang="en-US" sz="1600" dirty="0"/>
          </a:p>
          <a:p>
            <a:pPr eaLnBrk="1" hangingPunct="1">
              <a:spcBef>
                <a:spcPct val="0"/>
              </a:spcBef>
              <a:buClr>
                <a:schemeClr val="tx1"/>
              </a:buClr>
              <a:buSzTx/>
              <a:buFontTx/>
              <a:buAutoNum type="arabicPeriod"/>
              <a:defRPr/>
            </a:pPr>
            <a:endParaRPr lang="en-US" altLang="en-US" sz="1600" dirty="0"/>
          </a:p>
          <a:p>
            <a:pPr eaLnBrk="1" hangingPunct="1">
              <a:spcBef>
                <a:spcPct val="0"/>
              </a:spcBef>
              <a:buClr>
                <a:schemeClr val="tx1"/>
              </a:buClr>
              <a:buSzTx/>
              <a:buFontTx/>
              <a:buAutoNum type="arabicPeriod"/>
              <a:defRPr/>
            </a:pPr>
            <a:r>
              <a:rPr lang="en-US" altLang="en-US" sz="1600" dirty="0"/>
              <a:t>Nobody cares about how I’m doing.</a:t>
            </a:r>
          </a:p>
          <a:p>
            <a:pPr eaLnBrk="1" hangingPunct="1">
              <a:spcBef>
                <a:spcPct val="0"/>
              </a:spcBef>
              <a:buClr>
                <a:schemeClr val="tx1"/>
              </a:buClr>
              <a:buSzTx/>
              <a:buFontTx/>
              <a:buAutoNum type="arabicPeriod"/>
              <a:defRPr/>
            </a:pPr>
            <a:endParaRPr lang="en-US" altLang="en-US" sz="1600" dirty="0"/>
          </a:p>
          <a:p>
            <a:pPr eaLnBrk="1" hangingPunct="1">
              <a:spcBef>
                <a:spcPct val="0"/>
              </a:spcBef>
              <a:buClr>
                <a:schemeClr val="tx1"/>
              </a:buClr>
              <a:buSzTx/>
              <a:buFontTx/>
              <a:buAutoNum type="arabicPeriod"/>
              <a:defRPr/>
            </a:pPr>
            <a:endParaRPr lang="en-US" altLang="en-US" sz="1600" dirty="0"/>
          </a:p>
          <a:p>
            <a:pPr eaLnBrk="1" hangingPunct="1">
              <a:spcBef>
                <a:spcPct val="0"/>
              </a:spcBef>
              <a:buClr>
                <a:schemeClr val="tx1"/>
              </a:buClr>
              <a:buSzTx/>
              <a:buFontTx/>
              <a:buAutoNum type="arabicPeriod"/>
              <a:defRPr/>
            </a:pPr>
            <a:r>
              <a:rPr lang="en-US" altLang="en-US" sz="1600" dirty="0"/>
              <a:t>Things are going to get worse.</a:t>
            </a:r>
          </a:p>
          <a:p>
            <a:pPr eaLnBrk="1" hangingPunct="1">
              <a:spcBef>
                <a:spcPct val="0"/>
              </a:spcBef>
              <a:buClr>
                <a:schemeClr val="tx1"/>
              </a:buClr>
              <a:buSzTx/>
              <a:buFontTx/>
              <a:buAutoNum type="arabicPeriod"/>
              <a:defRPr/>
            </a:pPr>
            <a:endParaRPr lang="en-US" altLang="en-US" sz="1600" dirty="0"/>
          </a:p>
          <a:p>
            <a:pPr eaLnBrk="1" hangingPunct="1">
              <a:spcBef>
                <a:spcPct val="0"/>
              </a:spcBef>
              <a:buClr>
                <a:schemeClr val="tx1"/>
              </a:buClr>
              <a:buSzTx/>
              <a:buFontTx/>
              <a:buAutoNum type="arabicPeriod"/>
              <a:defRPr/>
            </a:pPr>
            <a:endParaRPr lang="en-US" altLang="en-US" sz="1600" dirty="0"/>
          </a:p>
          <a:p>
            <a:pPr eaLnBrk="1" hangingPunct="1">
              <a:spcBef>
                <a:spcPct val="0"/>
              </a:spcBef>
              <a:buClr>
                <a:schemeClr val="tx1"/>
              </a:buClr>
              <a:buSzTx/>
              <a:buFontTx/>
              <a:buAutoNum type="arabicPeriod"/>
              <a:defRPr/>
            </a:pPr>
            <a:r>
              <a:rPr lang="en-US" altLang="en-US" sz="1600" dirty="0"/>
              <a:t>What’s the use?</a:t>
            </a:r>
          </a:p>
          <a:p>
            <a:pPr eaLnBrk="1" hangingPunct="1">
              <a:spcBef>
                <a:spcPct val="0"/>
              </a:spcBef>
              <a:buClr>
                <a:schemeClr val="tx1"/>
              </a:buClr>
              <a:buSzTx/>
              <a:buFontTx/>
              <a:buAutoNum type="arabicPeriod"/>
              <a:defRPr/>
            </a:pPr>
            <a:endParaRPr lang="en-US" altLang="en-US" sz="1600" dirty="0"/>
          </a:p>
          <a:p>
            <a:pPr eaLnBrk="1" hangingPunct="1">
              <a:spcBef>
                <a:spcPct val="0"/>
              </a:spcBef>
              <a:buClr>
                <a:schemeClr val="tx1"/>
              </a:buClr>
              <a:buSzTx/>
              <a:buFontTx/>
              <a:buAutoNum type="arabicPeriod"/>
              <a:defRPr/>
            </a:pPr>
            <a:endParaRPr lang="en-US" altLang="en-US" sz="1600" dirty="0"/>
          </a:p>
          <a:p>
            <a:pPr eaLnBrk="1" hangingPunct="1">
              <a:spcBef>
                <a:spcPct val="0"/>
              </a:spcBef>
              <a:buClr>
                <a:schemeClr val="tx1"/>
              </a:buClr>
              <a:buSzTx/>
              <a:buFontTx/>
              <a:buAutoNum type="arabicPeriod"/>
              <a:defRPr/>
            </a:pPr>
            <a:endParaRPr lang="en-US" altLang="en-US" sz="1600" dirty="0"/>
          </a:p>
          <a:p>
            <a:pPr eaLnBrk="1" hangingPunct="1">
              <a:spcBef>
                <a:spcPct val="0"/>
              </a:spcBef>
              <a:buClr>
                <a:schemeClr val="tx1"/>
              </a:buClr>
              <a:buSzTx/>
              <a:buFontTx/>
              <a:buAutoNum type="arabicPeriod"/>
              <a:defRPr/>
            </a:pPr>
            <a:r>
              <a:rPr lang="en-US" altLang="en-US" sz="1600" dirty="0"/>
              <a:t>This just isn’t fair!</a:t>
            </a:r>
            <a:endParaRPr lang="en-US" altLang="en-US" sz="1100" dirty="0"/>
          </a:p>
        </p:txBody>
      </p:sp>
      <p:sp>
        <p:nvSpPr>
          <p:cNvPr id="27652" name="Text Placeholder 18"/>
          <p:cNvSpPr txBox="1">
            <a:spLocks/>
          </p:cNvSpPr>
          <p:nvPr/>
        </p:nvSpPr>
        <p:spPr bwMode="auto">
          <a:xfrm>
            <a:off x="466525" y="2497256"/>
            <a:ext cx="2698750" cy="1000601"/>
          </a:xfrm>
          <a:prstGeom prst="rect">
            <a:avLst/>
          </a:prstGeom>
          <a:solidFill>
            <a:schemeClr val="bg2"/>
          </a:solidFill>
          <a:ln w="9525">
            <a:solidFill>
              <a:schemeClr val="bg2"/>
            </a:solidFill>
            <a:miter lim="800000"/>
            <a:headEnd/>
            <a:tailEnd/>
          </a:ln>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b="1">
                <a:solidFill>
                  <a:schemeClr val="bg1"/>
                </a:solidFill>
                <a:cs typeface="Arial" charset="0"/>
              </a:rPr>
              <a:t>“Limiting” Beliefs</a:t>
            </a:r>
          </a:p>
        </p:txBody>
      </p:sp>
      <p:sp>
        <p:nvSpPr>
          <p:cNvPr id="12" name="Text Placeholder 19"/>
          <p:cNvSpPr txBox="1">
            <a:spLocks/>
          </p:cNvSpPr>
          <p:nvPr/>
        </p:nvSpPr>
        <p:spPr bwMode="auto">
          <a:xfrm>
            <a:off x="3355987" y="2500748"/>
            <a:ext cx="3938047" cy="6641665"/>
          </a:xfrm>
          <a:prstGeom prst="rect">
            <a:avLst/>
          </a:prstGeom>
          <a:noFill/>
          <a:ln w="12700">
            <a:solidFill>
              <a:schemeClr val="bg2"/>
            </a:solidFill>
            <a:miter lim="800000"/>
            <a:headEnd/>
            <a:tailEnd/>
          </a:ln>
        </p:spPr>
        <p:txBody>
          <a:bodyPr lIns="203765" tIns="1222589" rIns="203765" bIns="0"/>
          <a:lstStyle>
            <a:lvl1pPr marL="342900" indent="-342900"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lgn="l" eaLnBrk="0" hangingPunct="0">
              <a:spcBef>
                <a:spcPct val="20000"/>
              </a:spcBef>
              <a:buClr>
                <a:srgbClr val="005293"/>
              </a:buClr>
              <a:defRPr>
                <a:solidFill>
                  <a:srgbClr val="535A5D"/>
                </a:solidFill>
                <a:latin typeface="Arial" charset="0"/>
                <a:ea typeface="ＭＳ Ｐゴシック" pitchFamily="34" charset="-128"/>
              </a:defRPr>
            </a:lvl3pPr>
            <a:lvl4pPr marL="11430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1416050" indent="-163513"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1"/>
              </a:buClr>
              <a:buSzTx/>
              <a:buFont typeface="+mj-lt"/>
              <a:buAutoNum type="arabicPeriod"/>
              <a:defRPr/>
            </a:pPr>
            <a:r>
              <a:rPr lang="en-US" altLang="en-US" sz="1600" dirty="0"/>
              <a:t>    </a:t>
            </a:r>
          </a:p>
          <a:p>
            <a:pPr eaLnBrk="1" hangingPunct="1">
              <a:spcBef>
                <a:spcPct val="0"/>
              </a:spcBef>
              <a:buClr>
                <a:schemeClr val="tx1"/>
              </a:buClr>
              <a:buSzTx/>
              <a:buFont typeface="+mj-lt"/>
              <a:buAutoNum type="arabicPeriod"/>
              <a:defRPr/>
            </a:pPr>
            <a:endParaRPr lang="en-US" altLang="en-US" sz="1600" dirty="0"/>
          </a:p>
          <a:p>
            <a:pPr eaLnBrk="1" hangingPunct="1">
              <a:spcBef>
                <a:spcPct val="0"/>
              </a:spcBef>
              <a:buClr>
                <a:schemeClr val="tx1"/>
              </a:buClr>
              <a:buSzTx/>
              <a:buFont typeface="+mj-lt"/>
              <a:buAutoNum type="arabicPeriod"/>
              <a:defRPr/>
            </a:pPr>
            <a:endParaRPr lang="en-US" altLang="en-US" sz="1600" dirty="0"/>
          </a:p>
          <a:p>
            <a:pPr eaLnBrk="1" hangingPunct="1">
              <a:spcBef>
                <a:spcPct val="0"/>
              </a:spcBef>
              <a:buClr>
                <a:schemeClr val="tx1"/>
              </a:buClr>
              <a:buSzTx/>
              <a:buFont typeface="+mj-lt"/>
              <a:buAutoNum type="arabicPeriod"/>
              <a:defRPr/>
            </a:pPr>
            <a:endParaRPr lang="en-US" altLang="en-US" sz="1600" dirty="0"/>
          </a:p>
          <a:p>
            <a:pPr eaLnBrk="1" hangingPunct="1">
              <a:spcBef>
                <a:spcPct val="0"/>
              </a:spcBef>
              <a:buClr>
                <a:schemeClr val="tx1"/>
              </a:buClr>
              <a:buSzTx/>
              <a:buFont typeface="+mj-lt"/>
              <a:buAutoNum type="arabicPeriod"/>
              <a:defRPr/>
            </a:pPr>
            <a:r>
              <a:rPr lang="en-US" altLang="en-US" sz="1600" dirty="0"/>
              <a:t>   </a:t>
            </a:r>
          </a:p>
          <a:p>
            <a:pPr eaLnBrk="1" hangingPunct="1">
              <a:spcBef>
                <a:spcPct val="0"/>
              </a:spcBef>
              <a:buClr>
                <a:schemeClr val="tx1"/>
              </a:buClr>
              <a:buSzTx/>
              <a:buFont typeface="+mj-lt"/>
              <a:buAutoNum type="arabicPeriod"/>
              <a:defRPr/>
            </a:pPr>
            <a:endParaRPr lang="en-US" altLang="en-US" sz="1600" dirty="0"/>
          </a:p>
          <a:p>
            <a:pPr eaLnBrk="1" hangingPunct="1">
              <a:spcBef>
                <a:spcPct val="0"/>
              </a:spcBef>
              <a:buClr>
                <a:schemeClr val="tx1"/>
              </a:buClr>
              <a:buSzTx/>
              <a:buFont typeface="+mj-lt"/>
              <a:buAutoNum type="arabicPeriod"/>
              <a:defRPr/>
            </a:pPr>
            <a:endParaRPr lang="en-US" altLang="en-US" sz="1600" dirty="0"/>
          </a:p>
          <a:p>
            <a:pPr eaLnBrk="1" hangingPunct="1">
              <a:spcBef>
                <a:spcPct val="0"/>
              </a:spcBef>
              <a:buClr>
                <a:schemeClr val="tx1"/>
              </a:buClr>
              <a:buSzTx/>
              <a:buFont typeface="+mj-lt"/>
              <a:buAutoNum type="arabicPeriod"/>
              <a:defRPr/>
            </a:pPr>
            <a:r>
              <a:rPr lang="en-US" altLang="en-US" sz="1600" dirty="0"/>
              <a:t> </a:t>
            </a:r>
            <a:br>
              <a:rPr lang="en-US" altLang="en-US" sz="1600" dirty="0"/>
            </a:br>
            <a:br>
              <a:rPr lang="en-US" altLang="en-US" sz="1600" dirty="0"/>
            </a:br>
            <a:br>
              <a:rPr lang="en-US" altLang="en-US" sz="1600" dirty="0"/>
            </a:br>
            <a:endParaRPr lang="en-US" altLang="en-US" sz="1600" dirty="0"/>
          </a:p>
          <a:p>
            <a:pPr eaLnBrk="1" hangingPunct="1">
              <a:spcBef>
                <a:spcPct val="0"/>
              </a:spcBef>
              <a:buClr>
                <a:schemeClr val="tx1"/>
              </a:buClr>
              <a:buSzTx/>
              <a:buFont typeface="+mj-lt"/>
              <a:buAutoNum type="arabicPeriod"/>
              <a:defRPr/>
            </a:pPr>
            <a:br>
              <a:rPr lang="en-US" altLang="en-US" sz="1600" dirty="0"/>
            </a:br>
            <a:br>
              <a:rPr lang="en-US" altLang="en-US" sz="1600" dirty="0"/>
            </a:br>
            <a:r>
              <a:rPr lang="en-US" altLang="en-US" sz="1600" dirty="0"/>
              <a:t> </a:t>
            </a:r>
          </a:p>
          <a:p>
            <a:pPr eaLnBrk="1" hangingPunct="1">
              <a:spcBef>
                <a:spcPct val="0"/>
              </a:spcBef>
              <a:buClr>
                <a:schemeClr val="tx1"/>
              </a:buClr>
              <a:buSzTx/>
              <a:buFont typeface="+mj-lt"/>
              <a:buAutoNum type="arabicPeriod"/>
              <a:defRPr/>
            </a:pPr>
            <a:endParaRPr lang="en-US" altLang="en-US" sz="1600" dirty="0"/>
          </a:p>
          <a:p>
            <a:pPr eaLnBrk="1" hangingPunct="1">
              <a:spcBef>
                <a:spcPct val="0"/>
              </a:spcBef>
              <a:buClr>
                <a:schemeClr val="tx1"/>
              </a:buClr>
              <a:buSzTx/>
              <a:buFont typeface="+mj-lt"/>
              <a:buAutoNum type="arabicPeriod"/>
              <a:defRPr/>
            </a:pPr>
            <a:r>
              <a:rPr lang="en-US" altLang="en-US" sz="1600" dirty="0"/>
              <a:t> </a:t>
            </a:r>
          </a:p>
          <a:p>
            <a:pPr eaLnBrk="1" hangingPunct="1">
              <a:spcBef>
                <a:spcPct val="0"/>
              </a:spcBef>
              <a:buClr>
                <a:schemeClr val="tx1"/>
              </a:buClr>
              <a:buSzTx/>
              <a:buFont typeface="+mj-lt"/>
              <a:buAutoNum type="arabicPeriod"/>
              <a:defRPr/>
            </a:pPr>
            <a:endParaRPr lang="en-US" altLang="en-US" sz="1600" dirty="0"/>
          </a:p>
          <a:p>
            <a:pPr eaLnBrk="1" hangingPunct="1">
              <a:spcBef>
                <a:spcPct val="0"/>
              </a:spcBef>
              <a:buClr>
                <a:schemeClr val="tx1"/>
              </a:buClr>
              <a:buSzTx/>
              <a:buFont typeface="+mj-lt"/>
              <a:buAutoNum type="arabicPeriod"/>
              <a:defRPr/>
            </a:pPr>
            <a:endParaRPr lang="en-US" altLang="en-US" sz="1600" dirty="0"/>
          </a:p>
          <a:p>
            <a:pPr eaLnBrk="1" hangingPunct="1">
              <a:spcBef>
                <a:spcPct val="0"/>
              </a:spcBef>
              <a:buClr>
                <a:schemeClr val="tx1"/>
              </a:buClr>
              <a:buSzTx/>
              <a:buFont typeface="+mj-lt"/>
              <a:buAutoNum type="arabicPeriod"/>
              <a:defRPr/>
            </a:pPr>
            <a:endParaRPr lang="en-US" altLang="en-US" sz="1600" dirty="0"/>
          </a:p>
          <a:p>
            <a:pPr eaLnBrk="1" hangingPunct="1">
              <a:spcBef>
                <a:spcPct val="0"/>
              </a:spcBef>
              <a:buClr>
                <a:schemeClr val="tx1"/>
              </a:buClr>
              <a:buSzTx/>
              <a:buFont typeface="+mj-lt"/>
              <a:buAutoNum type="arabicPeriod"/>
              <a:defRPr/>
            </a:pPr>
            <a:r>
              <a:rPr lang="en-US" altLang="en-US" sz="1600" dirty="0"/>
              <a:t> </a:t>
            </a:r>
          </a:p>
          <a:p>
            <a:pPr eaLnBrk="1" hangingPunct="1">
              <a:spcBef>
                <a:spcPct val="0"/>
              </a:spcBef>
              <a:buClr>
                <a:schemeClr val="tx1"/>
              </a:buClr>
              <a:buSzTx/>
              <a:buFont typeface="+mj-lt"/>
              <a:buAutoNum type="arabicPeriod"/>
              <a:defRPr/>
            </a:pPr>
            <a:endParaRPr lang="en-US" altLang="en-US" sz="1600" dirty="0"/>
          </a:p>
        </p:txBody>
      </p:sp>
      <p:sp>
        <p:nvSpPr>
          <p:cNvPr id="13" name="Text Placeholder 18"/>
          <p:cNvSpPr txBox="1">
            <a:spLocks/>
          </p:cNvSpPr>
          <p:nvPr/>
        </p:nvSpPr>
        <p:spPr bwMode="auto">
          <a:xfrm>
            <a:off x="3373978" y="2499001"/>
            <a:ext cx="3938047" cy="1000602"/>
          </a:xfrm>
          <a:prstGeom prst="rect">
            <a:avLst/>
          </a:prstGeom>
          <a:solidFill>
            <a:schemeClr val="accent4"/>
          </a:solidFill>
          <a:ln>
            <a:solidFill>
              <a:schemeClr val="bg2"/>
            </a:solidFill>
            <a:miter lim="800000"/>
            <a:headEnd/>
            <a:tailEnd/>
          </a:ln>
        </p:spPr>
        <p:txBody>
          <a:bodyPr lIns="0" tIns="0" rIns="0" bIns="30565" anchor="ctr"/>
          <a:lstStyle>
            <a:lvl1pPr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1pPr>
            <a:lvl2pPr marL="511175" indent="-228600" algn="l" defTabSz="457200" rtl="0" eaLnBrk="0" fontAlgn="base" hangingPunct="0">
              <a:spcBef>
                <a:spcPct val="0"/>
              </a:spcBef>
              <a:spcAft>
                <a:spcPts val="600"/>
              </a:spcAft>
              <a:buFont typeface="Arial" charset="0"/>
              <a:buChar char="–"/>
              <a:defRPr sz="2000" kern="1200">
                <a:solidFill>
                  <a:schemeClr val="tx1"/>
                </a:solidFill>
                <a:latin typeface="+mn-lt"/>
                <a:ea typeface="+mn-ea"/>
                <a:cs typeface="+mn-cs"/>
              </a:defRPr>
            </a:lvl2pPr>
            <a:lvl3pPr marL="776288"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3pPr>
            <a:lvl4pPr marL="1143000" indent="-228600" algn="l" defTabSz="457200" rtl="0" eaLnBrk="0" fontAlgn="base" hangingPunct="0">
              <a:spcBef>
                <a:spcPct val="0"/>
              </a:spcBef>
              <a:spcAft>
                <a:spcPts val="600"/>
              </a:spcAft>
              <a:buFont typeface="Arial" charset="0"/>
              <a:buChar char="–"/>
              <a:defRPr sz="2000" kern="1200">
                <a:solidFill>
                  <a:schemeClr val="tx1"/>
                </a:solidFill>
                <a:latin typeface="+mn-lt"/>
                <a:ea typeface="+mn-ea"/>
                <a:cs typeface="+mn-cs"/>
              </a:defRPr>
            </a:lvl4pPr>
            <a:lvl5pPr marL="1416050"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lgn="ctr" eaLnBrk="1" hangingPunct="1">
              <a:spcAft>
                <a:spcPct val="0"/>
              </a:spcAft>
              <a:buNone/>
              <a:defRPr/>
            </a:pPr>
            <a:r>
              <a:rPr lang="en-US" b="1" dirty="0">
                <a:solidFill>
                  <a:schemeClr val="bg1"/>
                </a:solidFill>
              </a:rPr>
              <a:t>“Empowering” Beliefs</a:t>
            </a:r>
          </a:p>
        </p:txBody>
      </p:sp>
      <p:sp>
        <p:nvSpPr>
          <p:cNvPr id="27655" name="TextBox 1"/>
          <p:cNvSpPr txBox="1">
            <a:spLocks noChangeArrowheads="1"/>
          </p:cNvSpPr>
          <p:nvPr/>
        </p:nvSpPr>
        <p:spPr bwMode="auto">
          <a:xfrm>
            <a:off x="431800" y="1970088"/>
            <a:ext cx="688022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Directions: For each limiting belief, construct a corresponding empowering one.</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1197174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pPr eaLnBrk="1" hangingPunct="1"/>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ctr" defTabSz="1018824" rtl="0" eaLnBrk="1" fontAlgn="auto" latinLnBrk="0" hangingPunct="1">
              <a:lnSpc>
                <a:spcPct val="100000"/>
              </a:lnSpc>
              <a:spcBef>
                <a:spcPct val="0"/>
              </a:spcBef>
              <a:spcAft>
                <a:spcPts val="0"/>
              </a:spcAft>
              <a:buClrTx/>
              <a:buSzTx/>
              <a:buFontTx/>
              <a:buNone/>
              <a:tabLst/>
              <a:defRPr/>
            </a:pPr>
            <a:endParaRPr kumimoji="0" lang="en-US" altLang="en-US" sz="1300" b="0" i="0" u="none" strike="noStrike" kern="1200" cap="none" spc="0" normalizeH="0" baseline="0" noProof="0">
              <a:ln>
                <a:noFill/>
              </a:ln>
              <a:solidFill>
                <a:srgbClr val="646D72"/>
              </a:solidFill>
              <a:effectLst/>
              <a:uLnTx/>
              <a:uFillTx/>
              <a:latin typeface="Arial" charset="0"/>
              <a:ea typeface="ＭＳ Ｐゴシック" pitchFamily="34" charset="-128"/>
              <a:cs typeface="+mn-cs"/>
            </a:endParaRPr>
          </a:p>
        </p:txBody>
      </p:sp>
      <p:sp>
        <p:nvSpPr>
          <p:cNvPr id="33796" name="Text Placeholder 8"/>
          <p:cNvSpPr txBox="1">
            <a:spLocks/>
          </p:cNvSpPr>
          <p:nvPr/>
        </p:nvSpPr>
        <p:spPr bwMode="auto">
          <a:xfrm>
            <a:off x="460375" y="2092920"/>
            <a:ext cx="6745643" cy="7197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95000"/>
              </a:lnSpc>
              <a:spcBef>
                <a:spcPct val="20000"/>
              </a:spcBef>
              <a:spcAft>
                <a:spcPts val="669"/>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 may consider seeking professional support if you experience </a:t>
            </a:r>
            <a:b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b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any of the following: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Sleep problems.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Performance issues at work.</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Relationship difficulties with family or friends.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Loss of interest in hobbies you normally enjoy.</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Lack of care about normal everyday work tasks.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Excessive anxiety or worrying more than normal.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Feeling overwhelmed or sad for more than two weeks.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A noticeable change in appetite, eating too little or too much.</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Behavior and coping methods have become harmful to yourself </a:t>
            </a:r>
            <a:b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b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or others, whether that is through aggressive behavior or unhealthy habits, such as drinking too much alcohol or taking drugs.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Thoughts of harm to self and/or others.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Keep in mind some of these conditions may warrant more urgent professional help and you should seek support if you are unsure. </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Your Employee Assistance Program (EAP) is available to all employees and their covered dependents and may include some free counseling sessions per issue, per year. Please check with your employer or your health plan for details.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sng" strike="noStrike" kern="1200" cap="none" spc="0" normalizeH="0" baseline="0" noProof="0" dirty="0">
                <a:ln>
                  <a:noFill/>
                </a:ln>
                <a:solidFill>
                  <a:srgbClr val="55565A"/>
                </a:solidFill>
                <a:effectLst/>
                <a:uLnTx/>
                <a:uFillTx/>
                <a:latin typeface="Arial"/>
                <a:ea typeface="ＭＳ Ｐゴシック" pitchFamily="34" charset="-128"/>
                <a:cs typeface="+mn-cs"/>
              </a:rPr>
              <a:t>Citations</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American Psychological Association: How to choose a psychologist. </a:t>
            </a:r>
          </a:p>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Depression Symptoms and Warning Signs.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4">
                  <a:extLst>
                    <a:ext uri="{A12FA001-AC4F-418D-AE19-62706E023703}">
                      <ahyp:hlinkClr xmlns:ahyp="http://schemas.microsoft.com/office/drawing/2018/hyperlinkcolor" val="tx"/>
                    </a:ext>
                  </a:extLst>
                </a:hlinkClick>
              </a:rPr>
              <a:t>https://www.helpguide.org/articles/depression/depression-symptoms-and-warning-signs.htm</a:t>
            </a: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Suicide Prevention.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5">
                  <a:extLst>
                    <a:ext uri="{A12FA001-AC4F-418D-AE19-62706E023703}">
                      <ahyp:hlinkClr xmlns:ahyp="http://schemas.microsoft.com/office/drawing/2018/hyperlinkcolor" val="tx"/>
                    </a:ext>
                  </a:extLst>
                </a:hlinkClick>
              </a:rPr>
              <a:t>https://www.helpguide.org/articles/suicide-prevention/suicide-prevention.htm</a:t>
            </a: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endParaRPr kumimoji="0" lang="en-US" altLang="en-US" sz="1600" b="0" i="0" u="none" strike="noStrike" kern="1200" cap="none" spc="0" normalizeH="0" baseline="0" noProof="0" dirty="0">
              <a:ln>
                <a:noFill/>
              </a:ln>
              <a:solidFill>
                <a:srgbClr val="E87722"/>
              </a:solidFill>
              <a:effectLst/>
              <a:uLnTx/>
              <a:uFillTx/>
              <a:latin typeface="Arial" charset="0"/>
              <a:ea typeface="ＭＳ Ｐゴシック" pitchFamily="34" charset="-128"/>
              <a:cs typeface="+mn-cs"/>
            </a:endParaRPr>
          </a:p>
          <a:p>
            <a:pPr marL="228600" marR="0" lvl="0" indent="-228600" algn="ctr"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434340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7"/>
          <p:cNvSpPr>
            <a:spLocks noGrp="1"/>
          </p:cNvSpPr>
          <p:nvPr>
            <p:ph type="title"/>
          </p:nvPr>
        </p:nvSpPr>
        <p:spPr/>
        <p:txBody>
          <a:bodyPr/>
          <a:lstStyle/>
          <a:p>
            <a:r>
              <a:rPr lang="en-US" altLang="en-US" dirty="0"/>
              <a:t>Appendix A:  </a:t>
            </a:r>
            <a:br>
              <a:rPr lang="en-US" altLang="en-US" dirty="0"/>
            </a:br>
            <a:r>
              <a:rPr lang="en-US" altLang="en-US" dirty="0"/>
              <a:t>Organizational Stressors</a:t>
            </a:r>
          </a:p>
        </p:txBody>
      </p:sp>
      <p:sp>
        <p:nvSpPr>
          <p:cNvPr id="32772" name="Rectangle 6"/>
          <p:cNvSpPr>
            <a:spLocks noChangeArrowheads="1"/>
          </p:cNvSpPr>
          <p:nvPr/>
        </p:nvSpPr>
        <p:spPr bwMode="auto">
          <a:xfrm>
            <a:off x="460375" y="1970088"/>
            <a:ext cx="3425825" cy="5635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nchor="t">
            <a:spAutoFit/>
          </a:bodyPr>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Lack of input</a:t>
            </a:r>
            <a:r>
              <a:rPr lang="en-US" altLang="en-US" sz="1600" dirty="0">
                <a:solidFill>
                  <a:srgbClr val="646D72"/>
                </a:solidFill>
                <a:cs typeface="Arial"/>
              </a:rPr>
              <a:t>.</a:t>
            </a:r>
            <a:endParaRPr lang="en-US" altLang="en-US" sz="1600" dirty="0">
              <a:solidFill>
                <a:srgbClr val="646D72"/>
              </a:solidFill>
              <a:cs typeface="Times New Roman" pitchFamily="18" charset="0"/>
            </a:endParaRP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Job insecurity</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Role ambiguity</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Physical threats</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Client grievances</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Loss of autonomy</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Lack of recognition</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Lack of cooperation</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Procedural changes</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High client/staff ratio</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Organizational climate</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Lack of communication</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Racial and ethnic problems</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Public and political influence</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Unclear policy and procedure</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Lack of professional survival skills</a:t>
            </a:r>
            <a:r>
              <a:rPr lang="en-US" altLang="en-US" sz="1600" dirty="0">
                <a:solidFill>
                  <a:srgbClr val="646D72"/>
                </a:solidFill>
                <a:cs typeface="Arial"/>
              </a:rPr>
              <a:t>.</a:t>
            </a:r>
          </a:p>
        </p:txBody>
      </p:sp>
      <p:sp>
        <p:nvSpPr>
          <p:cNvPr id="32773" name="Rectangle 7"/>
          <p:cNvSpPr>
            <a:spLocks noChangeArrowheads="1"/>
          </p:cNvSpPr>
          <p:nvPr/>
        </p:nvSpPr>
        <p:spPr bwMode="auto">
          <a:xfrm>
            <a:off x="3886200" y="1970088"/>
            <a:ext cx="3425825" cy="6127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nchor="t">
            <a:spAutoFit/>
          </a:bodyPr>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Travel</a:t>
            </a:r>
            <a:r>
              <a:rPr lang="en-US" altLang="en-US" sz="1600" dirty="0">
                <a:solidFill>
                  <a:srgbClr val="646D72"/>
                </a:solidFill>
                <a:cs typeface="Arial"/>
              </a:rPr>
              <a:t>.</a:t>
            </a:r>
            <a:endParaRPr lang="en-US" altLang="en-US" sz="1600" dirty="0">
              <a:solidFill>
                <a:srgbClr val="646D72"/>
              </a:solidFill>
              <a:cs typeface="Times New Roman" pitchFamily="18" charset="0"/>
            </a:endParaRP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Boredom</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Pace of work</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No incentives</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No career ladder</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Few external rewards</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Role overload, conflict</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Political nature of work</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Responsibility for others</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Lack of training program</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Lack of or poor supervision</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Lack of professional identity</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Lack of informal staff meetings</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Lack of ability to personalize the work</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No structure to allow for differences of opinion</a:t>
            </a:r>
            <a:r>
              <a:rPr lang="en-US" altLang="en-US" sz="1600" dirty="0">
                <a:solidFill>
                  <a:srgbClr val="646D72"/>
                </a:solidFill>
                <a:cs typeface="Arial"/>
              </a:rPr>
              <a:t>.</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Inadequate training and education preparation</a:t>
            </a:r>
            <a:r>
              <a:rPr lang="en-US" altLang="en-US" sz="1600" dirty="0">
                <a:solidFill>
                  <a:srgbClr val="646D72"/>
                </a:solidFill>
                <a:cs typeface="Arial"/>
              </a:rPr>
              <a:t>.</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34009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r>
              <a:rPr lang="en-US" altLang="en-US" dirty="0"/>
              <a:t>Appendix B: </a:t>
            </a:r>
            <a:br>
              <a:rPr lang="en-US" altLang="en-US" dirty="0"/>
            </a:br>
            <a:r>
              <a:rPr lang="en-US" altLang="en-US" dirty="0"/>
              <a:t>Personal Stressors</a:t>
            </a:r>
          </a:p>
        </p:txBody>
      </p:sp>
      <p:sp>
        <p:nvSpPr>
          <p:cNvPr id="33796" name="Rectangle 6"/>
          <p:cNvSpPr>
            <a:spLocks noChangeArrowheads="1"/>
          </p:cNvSpPr>
          <p:nvPr/>
        </p:nvSpPr>
        <p:spPr bwMode="auto">
          <a:xfrm>
            <a:off x="3886200" y="1970088"/>
            <a:ext cx="3425825" cy="6956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nchor="t">
            <a:spAutoFit/>
          </a:bodyPr>
          <a:lstStyle/>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Values</a:t>
            </a:r>
            <a:r>
              <a:rPr lang="en-US" altLang="en-US" sz="1600" dirty="0">
                <a:solidFill>
                  <a:srgbClr val="646D72"/>
                </a:solidFill>
                <a:latin typeface="Arial" charset="0"/>
                <a:ea typeface="ＭＳ Ｐゴシック" pitchFamily="34" charset="-128"/>
                <a:cs typeface="Arial"/>
              </a:rPr>
              <a:t>.</a:t>
            </a:r>
            <a:endParaRPr lang="en-US" altLang="en-US" sz="1600"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Ego needs</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Self-esteem</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Powerlessness</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Trying to please</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Not setting limits</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Seeking approval</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Improper or lacking in developmental stages</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Demanding perfection</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Becoming over-involved</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Trying to be superhuman</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Out of touch with feelings</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Not communicating feelings</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Inability to live with the “gray areas” of life</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Ignoring positive attention from others</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Isolating ourselves physically and psychologically</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Not paying attention to one’s own needs and wants</a:t>
            </a:r>
            <a:r>
              <a:rPr lang="en-US" altLang="en-US" sz="1600" dirty="0">
                <a:solidFill>
                  <a:srgbClr val="646D72"/>
                </a:solidFill>
                <a:latin typeface="Arial" charset="0"/>
                <a:ea typeface="ＭＳ Ｐゴシック" pitchFamily="34" charset="-128"/>
                <a:cs typeface="Arial"/>
              </a:rPr>
              <a:t>.</a:t>
            </a:r>
          </a:p>
        </p:txBody>
      </p:sp>
      <p:sp>
        <p:nvSpPr>
          <p:cNvPr id="33797" name="Rectangle 7"/>
          <p:cNvSpPr>
            <a:spLocks noChangeArrowheads="1"/>
          </p:cNvSpPr>
          <p:nvPr/>
        </p:nvSpPr>
        <p:spPr bwMode="auto">
          <a:xfrm>
            <a:off x="460586" y="1970088"/>
            <a:ext cx="3425719" cy="6184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nchor="t">
            <a:spAutoFit/>
          </a:bodyPr>
          <a:lstStyle/>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Family</a:t>
            </a:r>
            <a:r>
              <a:rPr lang="en-US" altLang="en-US" sz="1600" dirty="0">
                <a:solidFill>
                  <a:srgbClr val="646D72"/>
                </a:solidFill>
                <a:latin typeface="Arial" charset="0"/>
                <a:ea typeface="ＭＳ Ｐゴシック" pitchFamily="34" charset="-128"/>
                <a:cs typeface="Arial"/>
              </a:rPr>
              <a:t>.</a:t>
            </a:r>
            <a:endParaRPr lang="en-US" altLang="en-US" sz="1600"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Trying hard</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Extended family</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Sex role conflict</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Lack of flexibility</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Always in a hurry</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Poor eating habits</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Job role ambiguity</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Unhealthy patterns</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Dual career families</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Striving for success</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Overextending oneself</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Setting up double binds</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Aquarium-like existence</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Lack of active diversions</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Poor communication skills</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Lack of support/recognition</a:t>
            </a:r>
            <a:r>
              <a:rPr lang="en-US" alt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Lack of interaction with others</a:t>
            </a:r>
            <a:r>
              <a:rPr lang="en-US" altLang="en-US" sz="1600" dirty="0">
                <a:solidFill>
                  <a:srgbClr val="646D72"/>
                </a:solidFill>
                <a:latin typeface="Arial" charset="0"/>
                <a:ea typeface="ＭＳ Ｐゴシック" pitchFamily="34" charset="-128"/>
                <a:cs typeface="Arial"/>
              </a:rPr>
              <a:t>.</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31427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a:xfrm>
            <a:off x="752475" y="1012380"/>
            <a:ext cx="4114800" cy="276999"/>
          </a:xfrm>
        </p:spPr>
        <p:txBody>
          <a:bodyPr/>
          <a:lstStyle/>
          <a:p>
            <a:r>
              <a:rPr lang="en-US" altLang="en-US" dirty="0">
                <a:cs typeface="Arial"/>
              </a:rPr>
              <a:t>The Program</a:t>
            </a:r>
          </a:p>
        </p:txBody>
      </p:sp>
      <p:sp>
        <p:nvSpPr>
          <p:cNvPr id="9219" name="Text Placeholder 8"/>
          <p:cNvSpPr>
            <a:spLocks noGrp="1"/>
          </p:cNvSpPr>
          <p:nvPr>
            <p:ph type="body" sz="quarter" idx="4294967295"/>
          </p:nvPr>
        </p:nvSpPr>
        <p:spPr>
          <a:xfrm>
            <a:off x="460375" y="1970088"/>
            <a:ext cx="6851650" cy="59473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Welcome/Learning Points</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Normal Events and Feelings in the Workplace</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Organizational Change</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Identify Your Loss</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How People Process</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“Limiting” vs. “Empowering” Beliefs</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Team Exercise</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About Professional Support</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Closing </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92452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Learning Points</a:t>
            </a:r>
          </a:p>
        </p:txBody>
      </p:sp>
      <p:sp>
        <p:nvSpPr>
          <p:cNvPr id="12" name="Text Placeholder 5"/>
          <p:cNvSpPr txBox="1">
            <a:spLocks noChangeArrowheads="1"/>
          </p:cNvSpPr>
          <p:nvPr/>
        </p:nvSpPr>
        <p:spPr bwMode="gray">
          <a:xfrm>
            <a:off x="460375" y="1970088"/>
            <a:ext cx="6851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400" b="1">
                <a:latin typeface="Arial" charset="0"/>
                <a:ea typeface="ＭＳ Ｐゴシック" pitchFamily="34" charset="-128"/>
              </a:rPr>
              <a:t>Participants will:</a:t>
            </a:r>
          </a:p>
        </p:txBody>
      </p:sp>
      <p:sp>
        <p:nvSpPr>
          <p:cNvPr id="13" name="Text Placeholder 6"/>
          <p:cNvSpPr txBox="1">
            <a:spLocks/>
          </p:cNvSpPr>
          <p:nvPr/>
        </p:nvSpPr>
        <p:spPr bwMode="auto">
          <a:xfrm>
            <a:off x="460375" y="2772943"/>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Determine how to respond constructively to change in the workplace</a:t>
            </a:r>
            <a:r>
              <a:rPr lang="en-US" altLang="en-US" dirty="0">
                <a:cs typeface="Arial"/>
              </a:rPr>
              <a:t>.</a:t>
            </a:r>
            <a:endParaRPr lang="en-US" altLang="en-US" dirty="0"/>
          </a:p>
        </p:txBody>
      </p:sp>
      <p:sp>
        <p:nvSpPr>
          <p:cNvPr id="14" name="Text Placeholder 6"/>
          <p:cNvSpPr txBox="1">
            <a:spLocks/>
          </p:cNvSpPr>
          <p:nvPr/>
        </p:nvSpPr>
        <p:spPr bwMode="auto">
          <a:xfrm>
            <a:off x="460375" y="3510191"/>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Address the impact of multiple changes on one’s life</a:t>
            </a:r>
            <a:r>
              <a:rPr lang="en-US" altLang="en-US" dirty="0">
                <a:cs typeface="Arial"/>
              </a:rPr>
              <a:t>.</a:t>
            </a:r>
            <a:endParaRPr lang="en-US" altLang="en-US" dirty="0"/>
          </a:p>
        </p:txBody>
      </p:sp>
      <p:sp>
        <p:nvSpPr>
          <p:cNvPr id="15" name="Text Placeholder 6"/>
          <p:cNvSpPr txBox="1">
            <a:spLocks/>
          </p:cNvSpPr>
          <p:nvPr/>
        </p:nvSpPr>
        <p:spPr bwMode="auto">
          <a:xfrm>
            <a:off x="460375" y="4247439"/>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Identify emotional phases associated with change</a:t>
            </a:r>
            <a:r>
              <a:rPr lang="en-US" altLang="en-US" dirty="0">
                <a:cs typeface="Arial"/>
              </a:rPr>
              <a:t>.</a:t>
            </a:r>
            <a:endParaRPr lang="en-US" altLang="en-US" dirty="0"/>
          </a:p>
        </p:txBody>
      </p:sp>
      <p:sp>
        <p:nvSpPr>
          <p:cNvPr id="16" name="Text Placeholder 6"/>
          <p:cNvSpPr txBox="1">
            <a:spLocks/>
          </p:cNvSpPr>
          <p:nvPr/>
        </p:nvSpPr>
        <p:spPr bwMode="auto">
          <a:xfrm>
            <a:off x="460375" y="4984687"/>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Develop strategies to make change more rewarding</a:t>
            </a:r>
            <a:r>
              <a:rPr lang="en-US" altLang="en-US" dirty="0">
                <a:cs typeface="Arial"/>
              </a:rPr>
              <a:t>.</a:t>
            </a:r>
            <a:endParaRPr lang="en-US" altLang="en-US" dirty="0"/>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987931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a:t>Normal Events and</a:t>
            </a:r>
            <a:br>
              <a:rPr lang="en-US" altLang="en-US"/>
            </a:br>
            <a:r>
              <a:rPr lang="en-US" altLang="en-US"/>
              <a:t>Feelings in the Workplace</a:t>
            </a:r>
          </a:p>
        </p:txBody>
      </p:sp>
      <p:sp>
        <p:nvSpPr>
          <p:cNvPr id="8" name="Rectangle 4"/>
          <p:cNvSpPr>
            <a:spLocks noChangeArrowheads="1"/>
          </p:cNvSpPr>
          <p:nvPr/>
        </p:nvSpPr>
        <p:spPr bwMode="auto">
          <a:xfrm>
            <a:off x="2453832" y="1950382"/>
            <a:ext cx="5016307" cy="1926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sz="1600" dirty="0">
                <a:solidFill>
                  <a:srgbClr val="646D72"/>
                </a:solidFill>
                <a:latin typeface="Arial" charset="0"/>
                <a:ea typeface="ＭＳ Ｐゴシック" pitchFamily="34" charset="-128"/>
                <a:cs typeface="Times New Roman" pitchFamily="18" charset="0"/>
              </a:rPr>
              <a:t>Budget cuts</a:t>
            </a:r>
          </a:p>
          <a:p>
            <a:pPr>
              <a:spcBef>
                <a:spcPct val="0"/>
              </a:spcBef>
              <a:spcAft>
                <a:spcPts val="669"/>
              </a:spcAft>
              <a:buClr>
                <a:schemeClr val="tx2"/>
              </a:buClr>
            </a:pPr>
            <a:r>
              <a:rPr lang="en-US" sz="1600" dirty="0">
                <a:solidFill>
                  <a:srgbClr val="646D72"/>
                </a:solidFill>
                <a:latin typeface="Arial" charset="0"/>
                <a:ea typeface="ＭＳ Ｐゴシック" pitchFamily="34" charset="-128"/>
                <a:cs typeface="Times New Roman" pitchFamily="18" charset="0"/>
              </a:rPr>
              <a:t>Hiring freezes</a:t>
            </a:r>
          </a:p>
          <a:p>
            <a:pPr>
              <a:spcBef>
                <a:spcPct val="0"/>
              </a:spcBef>
              <a:spcAft>
                <a:spcPts val="669"/>
              </a:spcAft>
              <a:buClr>
                <a:schemeClr val="tx2"/>
              </a:buClr>
            </a:pPr>
            <a:r>
              <a:rPr lang="en-US" sz="1600" dirty="0">
                <a:solidFill>
                  <a:srgbClr val="646D72"/>
                </a:solidFill>
                <a:latin typeface="Arial" charset="0"/>
                <a:ea typeface="ＭＳ Ｐゴシック" pitchFamily="34" charset="-128"/>
                <a:cs typeface="Times New Roman" pitchFamily="18" charset="0"/>
              </a:rPr>
              <a:t>Salary freezes</a:t>
            </a:r>
          </a:p>
          <a:p>
            <a:pPr>
              <a:spcBef>
                <a:spcPct val="0"/>
              </a:spcBef>
              <a:spcAft>
                <a:spcPts val="669"/>
              </a:spcAft>
              <a:buClr>
                <a:schemeClr val="tx2"/>
              </a:buClr>
            </a:pPr>
            <a:r>
              <a:rPr lang="en-US" sz="1600" dirty="0">
                <a:solidFill>
                  <a:srgbClr val="646D72"/>
                </a:solidFill>
                <a:latin typeface="Arial" charset="0"/>
                <a:ea typeface="ＭＳ Ｐゴシック" pitchFamily="34" charset="-128"/>
                <a:cs typeface="Times New Roman" pitchFamily="18" charset="0"/>
              </a:rPr>
              <a:t>New technology</a:t>
            </a:r>
          </a:p>
          <a:p>
            <a:pPr>
              <a:spcBef>
                <a:spcPct val="0"/>
              </a:spcBef>
              <a:spcAft>
                <a:spcPts val="669"/>
              </a:spcAft>
              <a:buClr>
                <a:schemeClr val="tx2"/>
              </a:buClr>
            </a:pPr>
            <a:r>
              <a:rPr lang="en-US" sz="1600" dirty="0">
                <a:solidFill>
                  <a:srgbClr val="646D72"/>
                </a:solidFill>
                <a:latin typeface="Arial" charset="0"/>
                <a:ea typeface="ＭＳ Ｐゴシック" pitchFamily="34" charset="-128"/>
                <a:cs typeface="Times New Roman" pitchFamily="18" charset="0"/>
              </a:rPr>
              <a:t>Workforce reductions</a:t>
            </a:r>
          </a:p>
          <a:p>
            <a:pPr>
              <a:spcBef>
                <a:spcPct val="0"/>
              </a:spcBef>
              <a:spcAft>
                <a:spcPts val="669"/>
              </a:spcAft>
              <a:buClr>
                <a:schemeClr val="tx2"/>
              </a:buClr>
            </a:pPr>
            <a:r>
              <a:rPr lang="en-US" sz="1600" dirty="0">
                <a:solidFill>
                  <a:srgbClr val="646D72"/>
                </a:solidFill>
                <a:latin typeface="Arial" charset="0"/>
                <a:ea typeface="ＭＳ Ｐゴシック" pitchFamily="34" charset="-128"/>
                <a:cs typeface="Times New Roman" pitchFamily="18" charset="0"/>
              </a:rPr>
              <a:t>Staff and job reorganizations</a:t>
            </a:r>
          </a:p>
        </p:txBody>
      </p:sp>
      <p:sp>
        <p:nvSpPr>
          <p:cNvPr id="9" name="Rectangle 5"/>
          <p:cNvSpPr>
            <a:spLocks noChangeArrowheads="1"/>
          </p:cNvSpPr>
          <p:nvPr/>
        </p:nvSpPr>
        <p:spPr bwMode="auto">
          <a:xfrm>
            <a:off x="474980" y="1950382"/>
            <a:ext cx="1813560" cy="2128679"/>
          </a:xfrm>
          <a:prstGeom prst="rect">
            <a:avLst/>
          </a:prstGeom>
          <a:solidFill>
            <a:schemeClr val="accent1"/>
          </a:solidFill>
          <a:ln w="12700">
            <a:noFill/>
            <a:miter lim="800000"/>
            <a:headEnd/>
            <a:tailEnd/>
          </a:ln>
          <a:effectLst/>
        </p:spPr>
        <p:txBody>
          <a:bodyPr lIns="0" tIns="0" rIns="0" bIns="0" anchor="ctr"/>
          <a:lstStyle/>
          <a:p>
            <a:pPr algn="ctr">
              <a:spcAft>
                <a:spcPct val="35000"/>
              </a:spcAft>
              <a:defRPr/>
            </a:pPr>
            <a:r>
              <a:rPr lang="en-US" b="1" kern="0" dirty="0">
                <a:solidFill>
                  <a:srgbClr val="FFFFFF"/>
                </a:solidFill>
                <a:latin typeface="Arial" panose="020B0604020202020204" pitchFamily="34" charset="0"/>
                <a:cs typeface="Arial" pitchFamily="34" charset="0"/>
              </a:rPr>
              <a:t>Normal </a:t>
            </a:r>
            <a:br>
              <a:rPr lang="en-US" b="1" kern="0" dirty="0">
                <a:solidFill>
                  <a:srgbClr val="FFFFFF"/>
                </a:solidFill>
                <a:latin typeface="Arial" panose="020B0604020202020204" pitchFamily="34" charset="0"/>
                <a:cs typeface="Arial" pitchFamily="34" charset="0"/>
              </a:rPr>
            </a:br>
            <a:r>
              <a:rPr lang="en-US" b="1" kern="0" dirty="0">
                <a:solidFill>
                  <a:srgbClr val="FFFFFF"/>
                </a:solidFill>
                <a:latin typeface="Arial" panose="020B0604020202020204" pitchFamily="34" charset="0"/>
                <a:cs typeface="Arial" pitchFamily="34" charset="0"/>
              </a:rPr>
              <a:t>Events</a:t>
            </a:r>
          </a:p>
        </p:txBody>
      </p:sp>
      <p:sp>
        <p:nvSpPr>
          <p:cNvPr id="10" name="Rectangle 12"/>
          <p:cNvSpPr>
            <a:spLocks noChangeArrowheads="1"/>
          </p:cNvSpPr>
          <p:nvPr/>
        </p:nvSpPr>
        <p:spPr bwMode="auto">
          <a:xfrm>
            <a:off x="2410652" y="4522788"/>
            <a:ext cx="5016307"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sz="1600" dirty="0">
                <a:solidFill>
                  <a:srgbClr val="646D72"/>
                </a:solidFill>
                <a:latin typeface="Arial" charset="0"/>
                <a:ea typeface="ＭＳ Ｐゴシック" pitchFamily="34" charset="-128"/>
                <a:cs typeface="Times New Roman" pitchFamily="18" charset="0"/>
              </a:rPr>
              <a:t>Fear</a:t>
            </a:r>
          </a:p>
          <a:p>
            <a:pPr>
              <a:spcBef>
                <a:spcPct val="0"/>
              </a:spcBef>
              <a:spcAft>
                <a:spcPts val="669"/>
              </a:spcAft>
              <a:buClr>
                <a:schemeClr val="tx2"/>
              </a:buClr>
            </a:pPr>
            <a:r>
              <a:rPr lang="en-US" sz="1600" dirty="0">
                <a:solidFill>
                  <a:srgbClr val="646D72"/>
                </a:solidFill>
                <a:latin typeface="Arial" charset="0"/>
                <a:ea typeface="ＭＳ Ｐゴシック" pitchFamily="34" charset="-128"/>
                <a:cs typeface="Times New Roman" pitchFamily="18" charset="0"/>
              </a:rPr>
              <a:t>Anger</a:t>
            </a:r>
          </a:p>
          <a:p>
            <a:pPr>
              <a:spcBef>
                <a:spcPct val="0"/>
              </a:spcBef>
              <a:spcAft>
                <a:spcPts val="669"/>
              </a:spcAft>
              <a:buClr>
                <a:schemeClr val="tx2"/>
              </a:buClr>
            </a:pPr>
            <a:r>
              <a:rPr lang="en-US" sz="1600" dirty="0">
                <a:solidFill>
                  <a:srgbClr val="646D72"/>
                </a:solidFill>
                <a:latin typeface="Arial" charset="0"/>
                <a:ea typeface="ＭＳ Ｐゴシック" pitchFamily="34" charset="-128"/>
                <a:cs typeface="Times New Roman" pitchFamily="18" charset="0"/>
              </a:rPr>
              <a:t>Anxiety</a:t>
            </a:r>
          </a:p>
          <a:p>
            <a:pPr>
              <a:spcBef>
                <a:spcPct val="0"/>
              </a:spcBef>
              <a:spcAft>
                <a:spcPts val="669"/>
              </a:spcAft>
              <a:buClr>
                <a:schemeClr val="tx2"/>
              </a:buClr>
            </a:pPr>
            <a:r>
              <a:rPr lang="en-US" sz="1600" dirty="0">
                <a:solidFill>
                  <a:srgbClr val="646D72"/>
                </a:solidFill>
                <a:latin typeface="Arial" charset="0"/>
                <a:ea typeface="ＭＳ Ｐゴシック" pitchFamily="34" charset="-128"/>
                <a:cs typeface="Times New Roman" pitchFamily="18" charset="0"/>
              </a:rPr>
              <a:t>Irritability</a:t>
            </a:r>
          </a:p>
          <a:p>
            <a:pPr>
              <a:spcBef>
                <a:spcPct val="0"/>
              </a:spcBef>
              <a:spcAft>
                <a:spcPts val="669"/>
              </a:spcAft>
              <a:buClr>
                <a:schemeClr val="tx2"/>
              </a:buClr>
            </a:pPr>
            <a:r>
              <a:rPr lang="en-US" sz="1600" dirty="0">
                <a:solidFill>
                  <a:srgbClr val="646D72"/>
                </a:solidFill>
                <a:latin typeface="Arial" charset="0"/>
                <a:ea typeface="ＭＳ Ｐゴシック" pitchFamily="34" charset="-128"/>
                <a:cs typeface="Times New Roman" pitchFamily="18" charset="0"/>
              </a:rPr>
              <a:t>Confusion</a:t>
            </a:r>
          </a:p>
          <a:p>
            <a:pPr>
              <a:spcBef>
                <a:spcPct val="0"/>
              </a:spcBef>
              <a:spcAft>
                <a:spcPts val="669"/>
              </a:spcAft>
              <a:buClr>
                <a:schemeClr val="tx2"/>
              </a:buClr>
            </a:pPr>
            <a:r>
              <a:rPr lang="en-US" sz="1600" dirty="0">
                <a:solidFill>
                  <a:srgbClr val="646D72"/>
                </a:solidFill>
                <a:latin typeface="Arial" charset="0"/>
                <a:ea typeface="ＭＳ Ｐゴシック" pitchFamily="34" charset="-128"/>
                <a:cs typeface="Times New Roman" pitchFamily="18" charset="0"/>
              </a:rPr>
              <a:t>Numbness</a:t>
            </a:r>
          </a:p>
        </p:txBody>
      </p:sp>
      <p:sp>
        <p:nvSpPr>
          <p:cNvPr id="12" name="Rectangle 13"/>
          <p:cNvSpPr>
            <a:spLocks noChangeArrowheads="1"/>
          </p:cNvSpPr>
          <p:nvPr/>
        </p:nvSpPr>
        <p:spPr bwMode="auto">
          <a:xfrm>
            <a:off x="474980" y="4522788"/>
            <a:ext cx="1813560" cy="2147888"/>
          </a:xfrm>
          <a:prstGeom prst="rect">
            <a:avLst/>
          </a:prstGeom>
          <a:solidFill>
            <a:schemeClr val="accent1"/>
          </a:solidFill>
          <a:ln w="12700">
            <a:noFill/>
            <a:miter lim="800000"/>
            <a:headEnd/>
            <a:tailEnd/>
          </a:ln>
          <a:effectLst/>
        </p:spPr>
        <p:txBody>
          <a:bodyPr lIns="0" tIns="0" rIns="0" bIns="0" anchor="ctr"/>
          <a:lstStyle/>
          <a:p>
            <a:pPr algn="ctr">
              <a:spcAft>
                <a:spcPct val="35000"/>
              </a:spcAft>
              <a:defRPr/>
            </a:pPr>
            <a:r>
              <a:rPr lang="en-US" b="1" kern="0" dirty="0">
                <a:solidFill>
                  <a:srgbClr val="FFFFFF"/>
                </a:solidFill>
                <a:latin typeface="Arial" panose="020B0604020202020204" pitchFamily="34" charset="0"/>
                <a:cs typeface="Arial" pitchFamily="34" charset="0"/>
              </a:rPr>
              <a:t>Normal </a:t>
            </a:r>
            <a:br>
              <a:rPr lang="en-US" b="1" kern="0" dirty="0">
                <a:solidFill>
                  <a:srgbClr val="FFFFFF"/>
                </a:solidFill>
                <a:latin typeface="Arial" panose="020B0604020202020204" pitchFamily="34" charset="0"/>
                <a:cs typeface="Arial" pitchFamily="34" charset="0"/>
              </a:rPr>
            </a:br>
            <a:r>
              <a:rPr lang="en-US" b="1" kern="0" dirty="0">
                <a:solidFill>
                  <a:srgbClr val="FFFFFF"/>
                </a:solidFill>
                <a:latin typeface="Arial" panose="020B0604020202020204" pitchFamily="34" charset="0"/>
                <a:cs typeface="Arial" pitchFamily="34" charset="0"/>
              </a:rPr>
              <a:t>Feelings</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1018837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a:t>Organizational Change:</a:t>
            </a:r>
            <a:br>
              <a:rPr lang="en-US" altLang="en-US"/>
            </a:br>
            <a:r>
              <a:rPr lang="en-US" altLang="en-US"/>
              <a:t>Types of Loss</a:t>
            </a:r>
          </a:p>
        </p:txBody>
      </p:sp>
      <p:sp>
        <p:nvSpPr>
          <p:cNvPr id="15363" name="Text Placeholder 5"/>
          <p:cNvSpPr txBox="1">
            <a:spLocks/>
          </p:cNvSpPr>
          <p:nvPr/>
        </p:nvSpPr>
        <p:spPr bwMode="auto">
          <a:xfrm>
            <a:off x="460374" y="1970088"/>
            <a:ext cx="6851651" cy="6560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Check those that you are currently experiencing. Rate the intensity of the experience from 1 (least) to 10 (most).</a:t>
            </a:r>
          </a:p>
          <a:p>
            <a:endParaRPr lang="en-US" altLang="en-US" dirty="0"/>
          </a:p>
          <a:p>
            <a:pPr marL="1030288" indent="-1030288"/>
            <a:r>
              <a:rPr lang="en-US" altLang="en-US" dirty="0"/>
              <a:t>____	</a:t>
            </a:r>
            <a:r>
              <a:rPr lang="en-US" altLang="en-US" b="1" dirty="0"/>
              <a:t>Security</a:t>
            </a:r>
            <a:br>
              <a:rPr lang="en-US" altLang="en-US" dirty="0"/>
            </a:br>
            <a:r>
              <a:rPr lang="en-US" altLang="en-US" dirty="0"/>
              <a:t>I no longer feel in control, know what my future holds or where I stand.</a:t>
            </a:r>
          </a:p>
          <a:p>
            <a:pPr marL="1030288" indent="-1030288"/>
            <a:endParaRPr lang="en-US" altLang="en-US" dirty="0"/>
          </a:p>
          <a:p>
            <a:pPr marL="1030288" indent="-1030288"/>
            <a:r>
              <a:rPr lang="en-US" altLang="en-US" dirty="0"/>
              <a:t>____	</a:t>
            </a:r>
            <a:r>
              <a:rPr lang="en-US" altLang="en-US" b="1" dirty="0"/>
              <a:t>Competence</a:t>
            </a:r>
            <a:br>
              <a:rPr lang="en-US" altLang="en-US" dirty="0"/>
            </a:br>
            <a:r>
              <a:rPr lang="en-US" altLang="en-US" dirty="0"/>
              <a:t>I don’t know how to do new tasks, or I’m fearful that I will have to learn a new job.</a:t>
            </a:r>
          </a:p>
          <a:p>
            <a:pPr marL="1030288" indent="-1030288"/>
            <a:endParaRPr lang="en-US" altLang="en-US" dirty="0"/>
          </a:p>
          <a:p>
            <a:pPr marL="1030288" indent="-1030288"/>
            <a:r>
              <a:rPr lang="en-US" altLang="en-US" dirty="0"/>
              <a:t>____	</a:t>
            </a:r>
            <a:r>
              <a:rPr lang="en-US" altLang="en-US" b="1" dirty="0"/>
              <a:t>Relationships</a:t>
            </a:r>
            <a:br>
              <a:rPr lang="en-US" altLang="en-US" dirty="0"/>
            </a:br>
            <a:r>
              <a:rPr lang="en-US" altLang="en-US" dirty="0"/>
              <a:t>I’m losing proximity and contact with co-workers, customers and others with whom I had friendly relationships. I’m losing my sense of belonging to a group.</a:t>
            </a:r>
          </a:p>
          <a:p>
            <a:pPr marL="1030288" indent="-1030288"/>
            <a:endParaRPr lang="en-US" altLang="en-US" dirty="0"/>
          </a:p>
          <a:p>
            <a:pPr marL="1030288" indent="-1030288"/>
            <a:r>
              <a:rPr lang="en-US" altLang="en-US" dirty="0"/>
              <a:t>____	</a:t>
            </a:r>
            <a:r>
              <a:rPr lang="en-US" altLang="en-US" b="1" dirty="0"/>
              <a:t>Sense of direction</a:t>
            </a:r>
            <a:br>
              <a:rPr lang="en-US" altLang="en-US" dirty="0"/>
            </a:br>
            <a:r>
              <a:rPr lang="en-US" altLang="en-US" dirty="0"/>
              <a:t>My professional goals are up in the air. I don’t know where I’m going or how I’m going to get there.</a:t>
            </a:r>
          </a:p>
          <a:p>
            <a:pPr marL="1030288" indent="-1030288"/>
            <a:endParaRPr lang="en-US" altLang="en-US" dirty="0"/>
          </a:p>
          <a:p>
            <a:pPr marL="1030288" indent="-1030288"/>
            <a:r>
              <a:rPr lang="en-US" altLang="en-US" dirty="0"/>
              <a:t>____	</a:t>
            </a:r>
            <a:r>
              <a:rPr lang="en-US" altLang="en-US" b="1" dirty="0"/>
              <a:t>Territory</a:t>
            </a:r>
            <a:br>
              <a:rPr lang="en-US" altLang="en-US" dirty="0"/>
            </a:br>
            <a:r>
              <a:rPr lang="en-US" altLang="en-US" dirty="0"/>
              <a:t>I’ve lost the area that used to belong to me. My old physical and/or psychological turf is gone.</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312664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7"/>
          <p:cNvSpPr>
            <a:spLocks noGrp="1"/>
          </p:cNvSpPr>
          <p:nvPr>
            <p:ph type="title"/>
          </p:nvPr>
        </p:nvSpPr>
        <p:spPr/>
        <p:txBody>
          <a:bodyPr/>
          <a:lstStyle/>
          <a:p>
            <a:r>
              <a:rPr lang="en-US" altLang="en-US"/>
              <a:t>Identify Your Loss</a:t>
            </a:r>
          </a:p>
        </p:txBody>
      </p:sp>
      <p:sp>
        <p:nvSpPr>
          <p:cNvPr id="24" name="Rectangle 4"/>
          <p:cNvSpPr>
            <a:spLocks noChangeArrowheads="1"/>
          </p:cNvSpPr>
          <p:nvPr/>
        </p:nvSpPr>
        <p:spPr bwMode="auto">
          <a:xfrm>
            <a:off x="2319126" y="2415436"/>
            <a:ext cx="4992899" cy="1608297"/>
          </a:xfrm>
          <a:prstGeom prst="rect">
            <a:avLst/>
          </a:prstGeom>
          <a:noFill/>
          <a:ln>
            <a:solidFill>
              <a:schemeClr val="bg2"/>
            </a:solidFill>
          </a:ln>
        </p:spPr>
        <p:txBody>
          <a:bodyPr lIns="101882" tIns="101882" rIns="0" bIns="101882" anchor="ctr"/>
          <a:lstStyle/>
          <a:p>
            <a:pPr algn="ctr">
              <a:spcAft>
                <a:spcPct val="35000"/>
              </a:spcAft>
              <a:buClr>
                <a:srgbClr val="D45D00"/>
              </a:buClr>
              <a:defRPr/>
            </a:pPr>
            <a:endParaRPr lang="en-US" sz="1600" kern="0" dirty="0">
              <a:latin typeface="Arial" panose="020B0604020202020204" pitchFamily="34" charset="0"/>
              <a:cs typeface="Arial" pitchFamily="34" charset="0"/>
            </a:endParaRPr>
          </a:p>
        </p:txBody>
      </p:sp>
      <p:sp>
        <p:nvSpPr>
          <p:cNvPr id="25" name="Rectangle 5"/>
          <p:cNvSpPr>
            <a:spLocks noChangeArrowheads="1"/>
          </p:cNvSpPr>
          <p:nvPr/>
        </p:nvSpPr>
        <p:spPr bwMode="auto">
          <a:xfrm>
            <a:off x="462386" y="2415436"/>
            <a:ext cx="1813560" cy="1608297"/>
          </a:xfrm>
          <a:prstGeom prst="rect">
            <a:avLst/>
          </a:prstGeom>
          <a:solidFill>
            <a:schemeClr val="tx1"/>
          </a:solidFill>
          <a:ln w="12700">
            <a:solidFill>
              <a:schemeClr val="bg2"/>
            </a:solidFill>
            <a:miter lim="800000"/>
            <a:headEnd/>
            <a:tailEnd/>
          </a:ln>
          <a:effectLst/>
        </p:spPr>
        <p:txBody>
          <a:bodyPr lIns="0" tIns="0" rIns="0" bIns="0" anchor="ctr"/>
          <a:lstStyle/>
          <a:p>
            <a:pPr algn="ctr">
              <a:spcAft>
                <a:spcPct val="35000"/>
              </a:spcAft>
              <a:defRPr/>
            </a:pPr>
            <a:r>
              <a:rPr lang="en-US" sz="1600" b="1" kern="0" dirty="0">
                <a:solidFill>
                  <a:srgbClr val="FFFFFF"/>
                </a:solidFill>
                <a:latin typeface="Arial" panose="020B0604020202020204" pitchFamily="34" charset="0"/>
                <a:cs typeface="Arial" pitchFamily="34" charset="0"/>
              </a:rPr>
              <a:t>Losses I must relinquish</a:t>
            </a:r>
            <a:r>
              <a:rPr lang="en-US" sz="1600" b="1" dirty="0">
                <a:solidFill>
                  <a:srgbClr val="FFFFFF"/>
                </a:solidFill>
                <a:latin typeface="Arial" panose="020B0604020202020204" pitchFamily="34" charset="0"/>
                <a:cs typeface="Arial" pitchFamily="34" charset="0"/>
              </a:rPr>
              <a:t>.</a:t>
            </a:r>
            <a:endParaRPr lang="en-US" sz="1600" b="1" kern="0" dirty="0">
              <a:solidFill>
                <a:srgbClr val="FFFFFF"/>
              </a:solidFill>
              <a:latin typeface="Arial" panose="020B0604020202020204" pitchFamily="34" charset="0"/>
              <a:cs typeface="Arial" pitchFamily="34" charset="0"/>
            </a:endParaRPr>
          </a:p>
        </p:txBody>
      </p:sp>
      <p:sp>
        <p:nvSpPr>
          <p:cNvPr id="26" name="Rectangle 12"/>
          <p:cNvSpPr>
            <a:spLocks noChangeArrowheads="1"/>
          </p:cNvSpPr>
          <p:nvPr/>
        </p:nvSpPr>
        <p:spPr bwMode="auto">
          <a:xfrm>
            <a:off x="2319126" y="4121081"/>
            <a:ext cx="4992899" cy="1608296"/>
          </a:xfrm>
          <a:prstGeom prst="rect">
            <a:avLst/>
          </a:prstGeom>
          <a:noFill/>
          <a:ln>
            <a:solidFill>
              <a:schemeClr val="bg2"/>
            </a:solidFill>
          </a:ln>
        </p:spPr>
        <p:txBody>
          <a:bodyPr lIns="101882" tIns="101882" rIns="0" bIns="101882" anchor="ctr"/>
          <a:lstStyle/>
          <a:p>
            <a:pPr algn="ctr">
              <a:spcAft>
                <a:spcPct val="35000"/>
              </a:spcAft>
              <a:buClr>
                <a:srgbClr val="D45D00"/>
              </a:buClr>
              <a:defRPr/>
            </a:pPr>
            <a:endParaRPr lang="en-US" sz="1600" kern="0" dirty="0">
              <a:latin typeface="Arial" panose="020B0604020202020204" pitchFamily="34" charset="0"/>
              <a:cs typeface="Arial" pitchFamily="34" charset="0"/>
            </a:endParaRPr>
          </a:p>
        </p:txBody>
      </p:sp>
      <p:sp>
        <p:nvSpPr>
          <p:cNvPr id="27" name="Rectangle 13"/>
          <p:cNvSpPr>
            <a:spLocks noChangeArrowheads="1"/>
          </p:cNvSpPr>
          <p:nvPr/>
        </p:nvSpPr>
        <p:spPr bwMode="auto">
          <a:xfrm>
            <a:off x="462386" y="4121081"/>
            <a:ext cx="1813560" cy="1608296"/>
          </a:xfrm>
          <a:prstGeom prst="rect">
            <a:avLst/>
          </a:prstGeom>
          <a:solidFill>
            <a:schemeClr val="bg2"/>
          </a:solidFill>
          <a:ln w="12700">
            <a:solidFill>
              <a:schemeClr val="bg2"/>
            </a:solidFill>
            <a:miter lim="800000"/>
            <a:headEnd/>
            <a:tailEnd/>
          </a:ln>
          <a:effectLst/>
        </p:spPr>
        <p:txBody>
          <a:bodyPr lIns="0" tIns="0" rIns="0" bIns="0" anchor="ctr"/>
          <a:lstStyle/>
          <a:p>
            <a:pPr algn="ctr">
              <a:spcAft>
                <a:spcPct val="35000"/>
              </a:spcAft>
              <a:defRPr/>
            </a:pPr>
            <a:r>
              <a:rPr lang="en-US" sz="1600" b="1" kern="0" dirty="0">
                <a:solidFill>
                  <a:srgbClr val="FFFFFF"/>
                </a:solidFill>
                <a:latin typeface="Arial" panose="020B0604020202020204" pitchFamily="34" charset="0"/>
                <a:cs typeface="Arial" pitchFamily="34" charset="0"/>
              </a:rPr>
              <a:t>Losses I must replace</a:t>
            </a:r>
            <a:r>
              <a:rPr lang="en-US" sz="1600" b="1" dirty="0">
                <a:solidFill>
                  <a:srgbClr val="FFFFFF"/>
                </a:solidFill>
                <a:latin typeface="Arial" panose="020B0604020202020204" pitchFamily="34" charset="0"/>
                <a:cs typeface="Arial" pitchFamily="34" charset="0"/>
              </a:rPr>
              <a:t>.</a:t>
            </a:r>
            <a:endParaRPr lang="en-US" sz="1600" b="1" kern="0" dirty="0">
              <a:solidFill>
                <a:srgbClr val="FFFFFF"/>
              </a:solidFill>
              <a:latin typeface="Arial" panose="020B0604020202020204" pitchFamily="34" charset="0"/>
              <a:cs typeface="Arial" pitchFamily="34" charset="0"/>
            </a:endParaRPr>
          </a:p>
        </p:txBody>
      </p:sp>
      <p:sp>
        <p:nvSpPr>
          <p:cNvPr id="28" name="Rectangle 15"/>
          <p:cNvSpPr>
            <a:spLocks noChangeArrowheads="1"/>
          </p:cNvSpPr>
          <p:nvPr/>
        </p:nvSpPr>
        <p:spPr bwMode="auto">
          <a:xfrm>
            <a:off x="2319126" y="5826725"/>
            <a:ext cx="4992899" cy="1610043"/>
          </a:xfrm>
          <a:prstGeom prst="rect">
            <a:avLst/>
          </a:prstGeom>
          <a:noFill/>
          <a:ln>
            <a:solidFill>
              <a:schemeClr val="bg2"/>
            </a:solidFill>
          </a:ln>
        </p:spPr>
        <p:txBody>
          <a:bodyPr lIns="101882" tIns="101882" rIns="0" bIns="101882" anchor="ctr"/>
          <a:lstStyle/>
          <a:p>
            <a:pPr algn="ctr">
              <a:spcAft>
                <a:spcPct val="35000"/>
              </a:spcAft>
              <a:buClr>
                <a:srgbClr val="D45D00"/>
              </a:buClr>
              <a:defRPr/>
            </a:pPr>
            <a:endParaRPr lang="en-US" sz="1600" kern="0" dirty="0">
              <a:latin typeface="Arial" panose="020B0604020202020204" pitchFamily="34" charset="0"/>
              <a:cs typeface="Arial" pitchFamily="34" charset="0"/>
            </a:endParaRPr>
          </a:p>
        </p:txBody>
      </p:sp>
      <p:sp>
        <p:nvSpPr>
          <p:cNvPr id="29" name="Rectangle 16"/>
          <p:cNvSpPr>
            <a:spLocks noChangeArrowheads="1"/>
          </p:cNvSpPr>
          <p:nvPr/>
        </p:nvSpPr>
        <p:spPr bwMode="auto">
          <a:xfrm>
            <a:off x="462386" y="5826725"/>
            <a:ext cx="1813560" cy="1610043"/>
          </a:xfrm>
          <a:prstGeom prst="rect">
            <a:avLst/>
          </a:prstGeom>
          <a:solidFill>
            <a:schemeClr val="tx2"/>
          </a:solidFill>
          <a:ln w="12700">
            <a:solidFill>
              <a:schemeClr val="bg2"/>
            </a:solidFill>
            <a:miter lim="800000"/>
            <a:headEnd/>
            <a:tailEnd/>
          </a:ln>
          <a:effectLst/>
        </p:spPr>
        <p:txBody>
          <a:bodyPr lIns="0" tIns="0" rIns="0" bIns="0" anchor="ctr"/>
          <a:lstStyle/>
          <a:p>
            <a:pPr algn="ctr">
              <a:spcAft>
                <a:spcPct val="35000"/>
              </a:spcAft>
              <a:defRPr/>
            </a:pPr>
            <a:r>
              <a:rPr lang="en-US" sz="1600" b="1" kern="0" dirty="0">
                <a:solidFill>
                  <a:srgbClr val="FFFFFF"/>
                </a:solidFill>
                <a:latin typeface="Arial" panose="020B0604020202020204" pitchFamily="34" charset="0"/>
                <a:cs typeface="Arial" pitchFamily="34" charset="0"/>
              </a:rPr>
              <a:t>What I am not losing</a:t>
            </a:r>
            <a:r>
              <a:rPr lang="en-US" sz="1600" b="1" dirty="0">
                <a:solidFill>
                  <a:srgbClr val="FFFFFF"/>
                </a:solidFill>
                <a:latin typeface="Arial" panose="020B0604020202020204" pitchFamily="34" charset="0"/>
                <a:cs typeface="Arial" pitchFamily="34" charset="0"/>
              </a:rPr>
              <a:t>.</a:t>
            </a:r>
            <a:endParaRPr lang="en-US" sz="1600" b="1" kern="0" dirty="0">
              <a:solidFill>
                <a:srgbClr val="FFFFFF"/>
              </a:solidFill>
              <a:latin typeface="Arial" panose="020B0604020202020204" pitchFamily="34" charset="0"/>
              <a:cs typeface="Arial" pitchFamily="34" charset="0"/>
            </a:endParaRPr>
          </a:p>
        </p:txBody>
      </p:sp>
      <p:sp>
        <p:nvSpPr>
          <p:cNvPr id="30" name="Rectangle 29"/>
          <p:cNvSpPr>
            <a:spLocks noChangeArrowheads="1"/>
          </p:cNvSpPr>
          <p:nvPr/>
        </p:nvSpPr>
        <p:spPr bwMode="auto">
          <a:xfrm>
            <a:off x="2319126" y="7534116"/>
            <a:ext cx="4992899" cy="1608297"/>
          </a:xfrm>
          <a:prstGeom prst="rect">
            <a:avLst/>
          </a:prstGeom>
          <a:noFill/>
          <a:ln>
            <a:solidFill>
              <a:schemeClr val="bg2"/>
            </a:solidFill>
          </a:ln>
        </p:spPr>
        <p:txBody>
          <a:bodyPr lIns="101882" tIns="101882" rIns="0" bIns="101882" anchor="ctr"/>
          <a:lstStyle/>
          <a:p>
            <a:pPr algn="ctr">
              <a:spcAft>
                <a:spcPct val="35000"/>
              </a:spcAft>
              <a:buClr>
                <a:srgbClr val="D45D00"/>
              </a:buClr>
              <a:defRPr/>
            </a:pPr>
            <a:endParaRPr lang="en-US" sz="1600" kern="0" dirty="0">
              <a:latin typeface="Arial" panose="020B0604020202020204" pitchFamily="34" charset="0"/>
              <a:cs typeface="Arial" pitchFamily="34" charset="0"/>
            </a:endParaRPr>
          </a:p>
        </p:txBody>
      </p:sp>
      <p:sp>
        <p:nvSpPr>
          <p:cNvPr id="31" name="Rectangle 30"/>
          <p:cNvSpPr>
            <a:spLocks noChangeArrowheads="1"/>
          </p:cNvSpPr>
          <p:nvPr/>
        </p:nvSpPr>
        <p:spPr bwMode="auto">
          <a:xfrm>
            <a:off x="462386" y="7534116"/>
            <a:ext cx="1813560" cy="1608297"/>
          </a:xfrm>
          <a:prstGeom prst="rect">
            <a:avLst/>
          </a:prstGeom>
          <a:solidFill>
            <a:schemeClr val="bg2"/>
          </a:solidFill>
          <a:ln w="12700">
            <a:solidFill>
              <a:schemeClr val="bg2"/>
            </a:solidFill>
            <a:miter lim="800000"/>
            <a:headEnd/>
            <a:tailEnd/>
          </a:ln>
          <a:effectLst/>
        </p:spPr>
        <p:txBody>
          <a:bodyPr lIns="0" tIns="0" rIns="0" bIns="0" anchor="ctr"/>
          <a:lstStyle/>
          <a:p>
            <a:pPr algn="ctr">
              <a:spcAft>
                <a:spcPct val="35000"/>
              </a:spcAft>
              <a:defRPr/>
            </a:pPr>
            <a:r>
              <a:rPr lang="en-US" sz="1600" b="1" kern="0" dirty="0">
                <a:solidFill>
                  <a:srgbClr val="FFFFFF"/>
                </a:solidFill>
                <a:latin typeface="Arial" panose="020B0604020202020204" pitchFamily="34" charset="0"/>
                <a:cs typeface="Arial" pitchFamily="34" charset="0"/>
              </a:rPr>
              <a:t>Losses I can rebuild</a:t>
            </a:r>
            <a:r>
              <a:rPr lang="en-US" sz="1600" b="1" dirty="0">
                <a:solidFill>
                  <a:srgbClr val="FFFFFF"/>
                </a:solidFill>
                <a:latin typeface="Arial" panose="020B0604020202020204" pitchFamily="34" charset="0"/>
                <a:cs typeface="Arial" pitchFamily="34" charset="0"/>
              </a:rPr>
              <a:t>.</a:t>
            </a:r>
            <a:endParaRPr lang="en-US" sz="1600" b="1" kern="0" dirty="0">
              <a:solidFill>
                <a:srgbClr val="FFFFFF"/>
              </a:solidFill>
              <a:latin typeface="Arial" panose="020B0604020202020204" pitchFamily="34" charset="0"/>
              <a:cs typeface="Arial" pitchFamily="34" charset="0"/>
            </a:endParaRPr>
          </a:p>
        </p:txBody>
      </p:sp>
      <p:sp>
        <p:nvSpPr>
          <p:cNvPr id="17421" name="TextBox 1"/>
          <p:cNvSpPr txBox="1">
            <a:spLocks noChangeArrowheads="1"/>
          </p:cNvSpPr>
          <p:nvPr/>
        </p:nvSpPr>
        <p:spPr bwMode="auto">
          <a:xfrm>
            <a:off x="462386" y="1970088"/>
            <a:ext cx="603440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b="1" dirty="0"/>
              <a:t>Four key steps to examine loss</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070245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9"/>
          <p:cNvSpPr>
            <a:spLocks noGrp="1"/>
          </p:cNvSpPr>
          <p:nvPr>
            <p:ph type="title"/>
          </p:nvPr>
        </p:nvSpPr>
        <p:spPr/>
        <p:txBody>
          <a:bodyPr/>
          <a:lstStyle/>
          <a:p>
            <a:r>
              <a:rPr lang="en-US" altLang="en-US"/>
              <a:t>How People Process</a:t>
            </a:r>
          </a:p>
        </p:txBody>
      </p:sp>
      <p:sp>
        <p:nvSpPr>
          <p:cNvPr id="19459" name="TextBox 19"/>
          <p:cNvSpPr txBox="1">
            <a:spLocks noChangeArrowheads="1"/>
          </p:cNvSpPr>
          <p:nvPr/>
        </p:nvSpPr>
        <p:spPr bwMode="auto">
          <a:xfrm>
            <a:off x="848359" y="8067760"/>
            <a:ext cx="6851651" cy="1074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Place a star on the diagram indicating which feelings you’re currently experiencing. </a:t>
            </a:r>
          </a:p>
          <a:p>
            <a:r>
              <a:rPr lang="en-US" altLang="en-US" dirty="0"/>
              <a:t>Place check marks on the diagram indicating which feelings your co-workers may be currently experiencing. </a:t>
            </a:r>
          </a:p>
        </p:txBody>
      </p:sp>
      <p:sp>
        <p:nvSpPr>
          <p:cNvPr id="29" name="Rectangle 3"/>
          <p:cNvSpPr>
            <a:spLocks noChangeArrowheads="1"/>
          </p:cNvSpPr>
          <p:nvPr/>
        </p:nvSpPr>
        <p:spPr bwMode="gray">
          <a:xfrm>
            <a:off x="3979758" y="4755039"/>
            <a:ext cx="3470592" cy="2952908"/>
          </a:xfrm>
          <a:prstGeom prst="rect">
            <a:avLst/>
          </a:prstGeom>
          <a:noFill/>
          <a:ln w="25400">
            <a:solidFill>
              <a:schemeClr val="accent2"/>
            </a:solidFill>
            <a:miter lim="800000"/>
            <a:headEnd/>
            <a:tailEnd/>
          </a:ln>
          <a:effectLst/>
        </p:spPr>
        <p:txBody>
          <a:bodyPr wrap="none" lIns="92075" tIns="46038" rIns="92075" bIns="46038" anchor="ctr"/>
          <a:lstStyle/>
          <a:p>
            <a:pPr marL="191030" indent="-191030">
              <a:defRPr/>
            </a:pPr>
            <a:r>
              <a:rPr lang="en-US" b="1" dirty="0"/>
              <a:t>3. Exploration</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Brainstorming new ideas</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Feeling frustrated</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Having a lot to do</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Having trouble focusing</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Being open to new things</a:t>
            </a:r>
          </a:p>
        </p:txBody>
      </p:sp>
      <p:sp>
        <p:nvSpPr>
          <p:cNvPr id="30" name="Rectangle 4"/>
          <p:cNvSpPr>
            <a:spLocks noChangeArrowheads="1"/>
          </p:cNvSpPr>
          <p:nvPr/>
        </p:nvSpPr>
        <p:spPr bwMode="gray">
          <a:xfrm>
            <a:off x="3981556" y="1969769"/>
            <a:ext cx="3468794" cy="2739866"/>
          </a:xfrm>
          <a:prstGeom prst="rect">
            <a:avLst/>
          </a:prstGeom>
          <a:noFill/>
          <a:ln w="25400">
            <a:solidFill>
              <a:schemeClr val="accent2"/>
            </a:solidFill>
            <a:miter lim="800000"/>
            <a:headEnd/>
            <a:tailEnd/>
          </a:ln>
          <a:effectLst/>
        </p:spPr>
        <p:txBody>
          <a:bodyPr wrap="none" lIns="92075" tIns="46038" rIns="92075" bIns="46038" anchor="ctr"/>
          <a:lstStyle/>
          <a:p>
            <a:pPr marL="191030" indent="-191030">
              <a:defRPr/>
            </a:pPr>
            <a:r>
              <a:rPr lang="en-US" b="1" dirty="0"/>
              <a:t>4. Commitment</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Teamwork</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Satisfaction</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A clear focus and plan</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A sense of acceptance;  </a:t>
            </a:r>
            <a:br>
              <a:rPr lang="en-US" sz="1600" dirty="0">
                <a:solidFill>
                  <a:srgbClr val="646D72"/>
                </a:solidFill>
                <a:latin typeface="Arial" charset="0"/>
                <a:ea typeface="ＭＳ Ｐゴシック" pitchFamily="34" charset="-128"/>
                <a:cs typeface="Times New Roman" pitchFamily="18" charset="0"/>
              </a:rPr>
            </a:br>
            <a:r>
              <a:rPr lang="en-US" sz="1600" dirty="0">
                <a:solidFill>
                  <a:srgbClr val="646D72"/>
                </a:solidFill>
                <a:latin typeface="Arial" charset="0"/>
                <a:ea typeface="ＭＳ Ｐゴシック" pitchFamily="34" charset="-128"/>
                <a:cs typeface="Times New Roman" pitchFamily="18" charset="0"/>
              </a:rPr>
              <a:t>“Sign me up</a:t>
            </a:r>
            <a:r>
              <a:rPr lang="en-US" sz="1800" b="1" dirty="0"/>
              <a:t>”</a:t>
            </a:r>
          </a:p>
        </p:txBody>
      </p:sp>
      <p:sp>
        <p:nvSpPr>
          <p:cNvPr id="31" name="Rectangle 5"/>
          <p:cNvSpPr>
            <a:spLocks noChangeArrowheads="1"/>
          </p:cNvSpPr>
          <p:nvPr/>
        </p:nvSpPr>
        <p:spPr bwMode="gray">
          <a:xfrm>
            <a:off x="417406" y="1969769"/>
            <a:ext cx="3468794" cy="2739866"/>
          </a:xfrm>
          <a:prstGeom prst="rect">
            <a:avLst/>
          </a:prstGeom>
          <a:noFill/>
          <a:ln w="25400">
            <a:solidFill>
              <a:schemeClr val="accent2"/>
            </a:solidFill>
            <a:miter lim="800000"/>
            <a:headEnd/>
            <a:tailEnd/>
          </a:ln>
          <a:effectLst/>
        </p:spPr>
        <p:txBody>
          <a:bodyPr wrap="none" lIns="92075" tIns="46038" rIns="92075" bIns="46038" anchor="ctr"/>
          <a:lstStyle/>
          <a:p>
            <a:pPr marL="191030" indent="-191030">
              <a:defRPr/>
            </a:pPr>
            <a:r>
              <a:rPr lang="en-US" b="1" dirty="0"/>
              <a:t>1. Denial</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Confusion</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Loss of identity</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Apathy</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Numbness</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Thoughts of “This too shall pass”</a:t>
            </a:r>
          </a:p>
        </p:txBody>
      </p:sp>
      <p:sp>
        <p:nvSpPr>
          <p:cNvPr id="32" name="Rectangle 6"/>
          <p:cNvSpPr>
            <a:spLocks noChangeArrowheads="1"/>
          </p:cNvSpPr>
          <p:nvPr/>
        </p:nvSpPr>
        <p:spPr bwMode="gray">
          <a:xfrm>
            <a:off x="417406" y="4749799"/>
            <a:ext cx="3468794" cy="2952909"/>
          </a:xfrm>
          <a:prstGeom prst="rect">
            <a:avLst/>
          </a:prstGeom>
          <a:noFill/>
          <a:ln w="25400">
            <a:solidFill>
              <a:schemeClr val="accent2"/>
            </a:solidFill>
            <a:miter lim="800000"/>
            <a:headEnd/>
            <a:tailEnd/>
          </a:ln>
          <a:effectLst/>
        </p:spPr>
        <p:txBody>
          <a:bodyPr wrap="none" lIns="92075" tIns="46038" rIns="92075" bIns="46038" anchor="ctr"/>
          <a:lstStyle/>
          <a:p>
            <a:pPr marL="191030" indent="-191030">
              <a:defRPr/>
            </a:pPr>
            <a:r>
              <a:rPr lang="en-US" b="1" dirty="0"/>
              <a:t>2. Resistance</a:t>
            </a:r>
            <a:endParaRPr lang="en-US" sz="1800" b="1" dirty="0"/>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Anger</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Withdrawal</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Fighting</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Inability to sleep at night</a:t>
            </a:r>
          </a:p>
          <a:p>
            <a:pPr marL="191030" indent="-191030">
              <a:buFontTx/>
              <a:buChar char="•"/>
              <a:defRPr/>
            </a:pPr>
            <a:r>
              <a:rPr lang="en-US" sz="1600" dirty="0">
                <a:solidFill>
                  <a:srgbClr val="646D72"/>
                </a:solidFill>
                <a:latin typeface="Arial" charset="0"/>
                <a:ea typeface="ＭＳ Ｐゴシック" pitchFamily="34" charset="-128"/>
                <a:cs typeface="Times New Roman" pitchFamily="18" charset="0"/>
              </a:rPr>
              <a:t>A feeling of “I gave my </a:t>
            </a:r>
          </a:p>
          <a:p>
            <a:pPr eaLnBrk="1" hangingPunct="1">
              <a:defRPr/>
            </a:pPr>
            <a:r>
              <a:rPr lang="en-US" sz="1600" dirty="0">
                <a:solidFill>
                  <a:srgbClr val="646D72"/>
                </a:solidFill>
                <a:latin typeface="Arial" charset="0"/>
                <a:ea typeface="ＭＳ Ｐゴシック" pitchFamily="34" charset="-128"/>
                <a:cs typeface="Times New Roman" pitchFamily="18" charset="0"/>
              </a:rPr>
              <a:t>   all and look what I get” </a:t>
            </a:r>
          </a:p>
          <a:p>
            <a:pPr eaLnBrk="1" hangingPunct="1">
              <a:defRPr/>
            </a:pPr>
            <a:r>
              <a:rPr lang="en-US" sz="1600" dirty="0">
                <a:solidFill>
                  <a:srgbClr val="646D72"/>
                </a:solidFill>
                <a:latin typeface="Arial" charset="0"/>
                <a:ea typeface="ＭＳ Ｐゴシック" pitchFamily="34" charset="-128"/>
                <a:cs typeface="Times New Roman" pitchFamily="18" charset="0"/>
              </a:rPr>
              <a:t>   or “I don’t like it</a:t>
            </a:r>
            <a:r>
              <a:rPr lang="en-US" sz="1800" b="1" dirty="0"/>
              <a:t>”</a:t>
            </a:r>
          </a:p>
        </p:txBody>
      </p:sp>
      <p:sp>
        <p:nvSpPr>
          <p:cNvPr id="19467" name="Line 7"/>
          <p:cNvSpPr>
            <a:spLocks noChangeShapeType="1"/>
          </p:cNvSpPr>
          <p:nvPr/>
        </p:nvSpPr>
        <p:spPr bwMode="auto">
          <a:xfrm>
            <a:off x="519205" y="1950474"/>
            <a:ext cx="2781706" cy="5474939"/>
          </a:xfrm>
          <a:prstGeom prst="line">
            <a:avLst/>
          </a:prstGeom>
          <a:noFill/>
          <a:ln w="25400">
            <a:solidFill>
              <a:schemeClr val="accent1"/>
            </a:solidFill>
            <a:prstDash val="lg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8" name="Line 8"/>
          <p:cNvSpPr>
            <a:spLocks noChangeShapeType="1"/>
          </p:cNvSpPr>
          <p:nvPr/>
        </p:nvSpPr>
        <p:spPr bwMode="auto">
          <a:xfrm flipH="1">
            <a:off x="4773051" y="1933099"/>
            <a:ext cx="2654926" cy="5447911"/>
          </a:xfrm>
          <a:prstGeom prst="line">
            <a:avLst/>
          </a:prstGeom>
          <a:noFill/>
          <a:ln w="25400">
            <a:solidFill>
              <a:schemeClr val="accent1"/>
            </a:solidFill>
            <a:prstDash val="lg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9" name="AutoShape 9"/>
          <p:cNvSpPr>
            <a:spLocks noChangeArrowheads="1"/>
          </p:cNvSpPr>
          <p:nvPr/>
        </p:nvSpPr>
        <p:spPr bwMode="auto">
          <a:xfrm rot="20220000">
            <a:off x="2610331" y="5064393"/>
            <a:ext cx="404205" cy="814677"/>
          </a:xfrm>
          <a:prstGeom prst="downArrow">
            <a:avLst>
              <a:gd name="adj1" fmla="val 50000"/>
              <a:gd name="adj2" fmla="val 77864"/>
            </a:avLst>
          </a:prstGeom>
          <a:solidFill>
            <a:schemeClr val="accent1"/>
          </a:solidFill>
          <a:ln w="12700">
            <a:solidFill>
              <a:schemeClr val="bg1"/>
            </a:solidFill>
            <a:miter lim="800000"/>
            <a:headEnd/>
            <a:tailEnd/>
          </a:ln>
        </p:spPr>
        <p:txBody>
          <a:bodyPr wrap="none"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Tx/>
              <a:buSzTx/>
            </a:pPr>
            <a:endParaRPr lang="en-US" altLang="en-US" sz="2500">
              <a:solidFill>
                <a:srgbClr val="646D72"/>
              </a:solidFill>
              <a:cs typeface="Arial" charset="0"/>
            </a:endParaRPr>
          </a:p>
        </p:txBody>
      </p:sp>
      <p:sp>
        <p:nvSpPr>
          <p:cNvPr id="19470" name="AutoShape 10"/>
          <p:cNvSpPr>
            <a:spLocks noChangeArrowheads="1"/>
          </p:cNvSpPr>
          <p:nvPr/>
        </p:nvSpPr>
        <p:spPr bwMode="auto">
          <a:xfrm rot="12960000">
            <a:off x="5459156" y="4288327"/>
            <a:ext cx="404205" cy="814677"/>
          </a:xfrm>
          <a:prstGeom prst="downArrow">
            <a:avLst>
              <a:gd name="adj1" fmla="val 50000"/>
              <a:gd name="adj2" fmla="val 77864"/>
            </a:avLst>
          </a:prstGeom>
          <a:solidFill>
            <a:schemeClr val="accent1"/>
          </a:solidFill>
          <a:ln w="12700">
            <a:solidFill>
              <a:schemeClr val="bg1"/>
            </a:solidFill>
            <a:miter lim="800000"/>
            <a:headEnd/>
            <a:tailEnd/>
          </a:ln>
        </p:spPr>
        <p:txBody>
          <a:bodyPr wrap="none"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Tx/>
              <a:buSzTx/>
            </a:pPr>
            <a:endParaRPr lang="en-US" altLang="en-US" sz="2500">
              <a:solidFill>
                <a:srgbClr val="646D72"/>
              </a:solidFill>
              <a:cs typeface="Arial" charset="0"/>
            </a:endParaRPr>
          </a:p>
        </p:txBody>
      </p:sp>
      <p:sp>
        <p:nvSpPr>
          <p:cNvPr id="19471" name="Line 11"/>
          <p:cNvSpPr>
            <a:spLocks noChangeShapeType="1"/>
          </p:cNvSpPr>
          <p:nvPr/>
        </p:nvSpPr>
        <p:spPr bwMode="auto">
          <a:xfrm>
            <a:off x="3285995" y="7402247"/>
            <a:ext cx="1479599" cy="0"/>
          </a:xfrm>
          <a:prstGeom prst="line">
            <a:avLst/>
          </a:prstGeom>
          <a:noFill/>
          <a:ln w="25400">
            <a:solidFill>
              <a:schemeClr val="accent1"/>
            </a:solidFill>
            <a:prstDash val="lg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7" name="5-Point Star 6"/>
          <p:cNvSpPr/>
          <p:nvPr/>
        </p:nvSpPr>
        <p:spPr bwMode="gray">
          <a:xfrm>
            <a:off x="509905" y="8118317"/>
            <a:ext cx="256063" cy="256063"/>
          </a:xfrm>
          <a:prstGeom prst="star5">
            <a:avLst/>
          </a:pr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2" name="Diagonal Stripe 21"/>
          <p:cNvSpPr/>
          <p:nvPr/>
        </p:nvSpPr>
        <p:spPr bwMode="gray">
          <a:xfrm>
            <a:off x="515395" y="8723753"/>
            <a:ext cx="250573" cy="256063"/>
          </a:xfrm>
          <a:custGeom>
            <a:avLst/>
            <a:gdLst>
              <a:gd name="connsiteX0" fmla="*/ 0 w 256063"/>
              <a:gd name="connsiteY0" fmla="*/ 128032 h 256063"/>
              <a:gd name="connsiteX1" fmla="*/ 128032 w 256063"/>
              <a:gd name="connsiteY1" fmla="*/ 0 h 256063"/>
              <a:gd name="connsiteX2" fmla="*/ 256063 w 256063"/>
              <a:gd name="connsiteY2" fmla="*/ 0 h 256063"/>
              <a:gd name="connsiteX3" fmla="*/ 0 w 256063"/>
              <a:gd name="connsiteY3" fmla="*/ 256063 h 256063"/>
              <a:gd name="connsiteX4" fmla="*/ 0 w 256063"/>
              <a:gd name="connsiteY4" fmla="*/ 128032 h 256063"/>
              <a:gd name="connsiteX0" fmla="*/ 0 w 305593"/>
              <a:gd name="connsiteY0" fmla="*/ 120412 h 256063"/>
              <a:gd name="connsiteX1" fmla="*/ 177562 w 305593"/>
              <a:gd name="connsiteY1" fmla="*/ 0 h 256063"/>
              <a:gd name="connsiteX2" fmla="*/ 305593 w 305593"/>
              <a:gd name="connsiteY2" fmla="*/ 0 h 256063"/>
              <a:gd name="connsiteX3" fmla="*/ 49530 w 305593"/>
              <a:gd name="connsiteY3" fmla="*/ 256063 h 256063"/>
              <a:gd name="connsiteX4" fmla="*/ 0 w 305593"/>
              <a:gd name="connsiteY4" fmla="*/ 120412 h 256063"/>
              <a:gd name="connsiteX0" fmla="*/ 0 w 305593"/>
              <a:gd name="connsiteY0" fmla="*/ 120412 h 256063"/>
              <a:gd name="connsiteX1" fmla="*/ 83820 w 305593"/>
              <a:gd name="connsiteY1" fmla="*/ 153547 h 256063"/>
              <a:gd name="connsiteX2" fmla="*/ 177562 w 305593"/>
              <a:gd name="connsiteY2" fmla="*/ 0 h 256063"/>
              <a:gd name="connsiteX3" fmla="*/ 305593 w 305593"/>
              <a:gd name="connsiteY3" fmla="*/ 0 h 256063"/>
              <a:gd name="connsiteX4" fmla="*/ 49530 w 305593"/>
              <a:gd name="connsiteY4" fmla="*/ 256063 h 256063"/>
              <a:gd name="connsiteX5" fmla="*/ 0 w 305593"/>
              <a:gd name="connsiteY5" fmla="*/ 120412 h 256063"/>
              <a:gd name="connsiteX0" fmla="*/ 0 w 305593"/>
              <a:gd name="connsiteY0" fmla="*/ 120412 h 256063"/>
              <a:gd name="connsiteX1" fmla="*/ 83820 w 305593"/>
              <a:gd name="connsiteY1" fmla="*/ 153547 h 256063"/>
              <a:gd name="connsiteX2" fmla="*/ 305593 w 305593"/>
              <a:gd name="connsiteY2" fmla="*/ 0 h 256063"/>
              <a:gd name="connsiteX3" fmla="*/ 49530 w 305593"/>
              <a:gd name="connsiteY3" fmla="*/ 256063 h 256063"/>
              <a:gd name="connsiteX4" fmla="*/ 0 w 305593"/>
              <a:gd name="connsiteY4" fmla="*/ 120412 h 256063"/>
              <a:gd name="connsiteX0" fmla="*/ 0 w 305593"/>
              <a:gd name="connsiteY0" fmla="*/ 120412 h 256063"/>
              <a:gd name="connsiteX1" fmla="*/ 83820 w 305593"/>
              <a:gd name="connsiteY1" fmla="*/ 153547 h 256063"/>
              <a:gd name="connsiteX2" fmla="*/ 305593 w 305593"/>
              <a:gd name="connsiteY2" fmla="*/ 0 h 256063"/>
              <a:gd name="connsiteX3" fmla="*/ 49530 w 305593"/>
              <a:gd name="connsiteY3" fmla="*/ 256063 h 256063"/>
              <a:gd name="connsiteX4" fmla="*/ 0 w 305593"/>
              <a:gd name="connsiteY4" fmla="*/ 120412 h 256063"/>
              <a:gd name="connsiteX0" fmla="*/ 0 w 305593"/>
              <a:gd name="connsiteY0" fmla="*/ 120412 h 256063"/>
              <a:gd name="connsiteX1" fmla="*/ 69665 w 305593"/>
              <a:gd name="connsiteY1" fmla="*/ 174502 h 256063"/>
              <a:gd name="connsiteX2" fmla="*/ 305593 w 305593"/>
              <a:gd name="connsiteY2" fmla="*/ 0 h 256063"/>
              <a:gd name="connsiteX3" fmla="*/ 49530 w 305593"/>
              <a:gd name="connsiteY3" fmla="*/ 256063 h 256063"/>
              <a:gd name="connsiteX4" fmla="*/ 0 w 305593"/>
              <a:gd name="connsiteY4" fmla="*/ 120412 h 256063"/>
              <a:gd name="connsiteX0" fmla="*/ 0 w 310311"/>
              <a:gd name="connsiteY0" fmla="*/ 86122 h 256063"/>
              <a:gd name="connsiteX1" fmla="*/ 74383 w 310311"/>
              <a:gd name="connsiteY1" fmla="*/ 174502 h 256063"/>
              <a:gd name="connsiteX2" fmla="*/ 310311 w 310311"/>
              <a:gd name="connsiteY2" fmla="*/ 0 h 256063"/>
              <a:gd name="connsiteX3" fmla="*/ 54248 w 310311"/>
              <a:gd name="connsiteY3" fmla="*/ 256063 h 256063"/>
              <a:gd name="connsiteX4" fmla="*/ 0 w 310311"/>
              <a:gd name="connsiteY4" fmla="*/ 86122 h 256063"/>
              <a:gd name="connsiteX0" fmla="*/ 0 w 310311"/>
              <a:gd name="connsiteY0" fmla="*/ 114062 h 256063"/>
              <a:gd name="connsiteX1" fmla="*/ 74383 w 310311"/>
              <a:gd name="connsiteY1" fmla="*/ 174502 h 256063"/>
              <a:gd name="connsiteX2" fmla="*/ 310311 w 310311"/>
              <a:gd name="connsiteY2" fmla="*/ 0 h 256063"/>
              <a:gd name="connsiteX3" fmla="*/ 54248 w 310311"/>
              <a:gd name="connsiteY3" fmla="*/ 256063 h 256063"/>
              <a:gd name="connsiteX4" fmla="*/ 0 w 310311"/>
              <a:gd name="connsiteY4" fmla="*/ 114062 h 2560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311" h="256063">
                <a:moveTo>
                  <a:pt x="0" y="114062"/>
                </a:moveTo>
                <a:lnTo>
                  <a:pt x="74383" y="174502"/>
                </a:lnTo>
                <a:lnTo>
                  <a:pt x="310311" y="0"/>
                </a:lnTo>
                <a:lnTo>
                  <a:pt x="54248" y="256063"/>
                </a:lnTo>
                <a:lnTo>
                  <a:pt x="0" y="114062"/>
                </a:lnTo>
                <a:close/>
              </a:path>
            </a:pathLst>
          </a:cu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Tree>
    <p:extLst>
      <p:ext uri="{BB962C8B-B14F-4D97-AF65-F5344CB8AC3E}">
        <p14:creationId xmlns:p14="http://schemas.microsoft.com/office/powerpoint/2010/main" val="10120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7"/>
          <p:cNvSpPr>
            <a:spLocks noGrp="1"/>
          </p:cNvSpPr>
          <p:nvPr>
            <p:ph type="title"/>
          </p:nvPr>
        </p:nvSpPr>
        <p:spPr/>
        <p:txBody>
          <a:bodyPr/>
          <a:lstStyle/>
          <a:p>
            <a:r>
              <a:rPr lang="en-US" altLang="en-US"/>
              <a:t>How People Process</a:t>
            </a:r>
          </a:p>
        </p:txBody>
      </p:sp>
      <p:sp>
        <p:nvSpPr>
          <p:cNvPr id="21508" name="Text Box 6"/>
          <p:cNvSpPr txBox="1">
            <a:spLocks noChangeArrowheads="1"/>
          </p:cNvSpPr>
          <p:nvPr/>
        </p:nvSpPr>
        <p:spPr bwMode="auto">
          <a:xfrm>
            <a:off x="4103900" y="5661342"/>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a:spcBef>
                <a:spcPct val="0"/>
              </a:spcBef>
              <a:buClrTx/>
              <a:buSzTx/>
            </a:pPr>
            <a:endParaRPr lang="en-US" altLang="en-US" sz="1300">
              <a:solidFill>
                <a:srgbClr val="646D72"/>
              </a:solidFill>
              <a:cs typeface="Arial" charset="0"/>
            </a:endParaRPr>
          </a:p>
        </p:txBody>
      </p:sp>
      <p:sp>
        <p:nvSpPr>
          <p:cNvPr id="2" name="Right Arrow 1"/>
          <p:cNvSpPr/>
          <p:nvPr/>
        </p:nvSpPr>
        <p:spPr>
          <a:xfrm rot="16200000" flipH="1">
            <a:off x="1795819" y="4224576"/>
            <a:ext cx="504666" cy="447993"/>
          </a:xfrm>
          <a:prstGeom prst="rightArrow">
            <a:avLst/>
          </a:prstGeom>
        </p:spPr>
        <p:style>
          <a:lnRef idx="1">
            <a:schemeClr val="accent1"/>
          </a:lnRef>
          <a:fillRef idx="3">
            <a:schemeClr val="accent1"/>
          </a:fillRef>
          <a:effectRef idx="2">
            <a:schemeClr val="accent1"/>
          </a:effectRef>
          <a:fontRef idx="minor">
            <a:schemeClr val="lt1"/>
          </a:fontRef>
        </p:style>
        <p:txBody>
          <a:bodyPr lIns="101882" tIns="50941" rIns="101882" bIns="50941" anchor="ctr"/>
          <a:lstStyle/>
          <a:p>
            <a:pPr algn="ctr" eaLnBrk="1" hangingPunct="1">
              <a:defRPr/>
            </a:pPr>
            <a:endParaRPr lang="en-US" dirty="0"/>
          </a:p>
        </p:txBody>
      </p:sp>
      <p:sp>
        <p:nvSpPr>
          <p:cNvPr id="8" name="Right Arrow 7"/>
          <p:cNvSpPr/>
          <p:nvPr/>
        </p:nvSpPr>
        <p:spPr>
          <a:xfrm rot="10800000" flipH="1">
            <a:off x="3519170" y="6192647"/>
            <a:ext cx="519960" cy="433070"/>
          </a:xfrm>
          <a:prstGeom prst="rightArrow">
            <a:avLst/>
          </a:prstGeom>
        </p:spPr>
        <p:style>
          <a:lnRef idx="1">
            <a:schemeClr val="accent1"/>
          </a:lnRef>
          <a:fillRef idx="3">
            <a:schemeClr val="accent1"/>
          </a:fillRef>
          <a:effectRef idx="2">
            <a:schemeClr val="accent1"/>
          </a:effectRef>
          <a:fontRef idx="minor">
            <a:schemeClr val="lt1"/>
          </a:fontRef>
        </p:style>
        <p:txBody>
          <a:bodyPr lIns="101882" tIns="50941" rIns="101882" bIns="50941" anchor="ctr"/>
          <a:lstStyle/>
          <a:p>
            <a:pPr algn="ctr" eaLnBrk="1" hangingPunct="1">
              <a:defRPr/>
            </a:pPr>
            <a:endParaRPr lang="en-US" dirty="0"/>
          </a:p>
        </p:txBody>
      </p:sp>
      <p:sp>
        <p:nvSpPr>
          <p:cNvPr id="9" name="Right Arrow 8"/>
          <p:cNvSpPr/>
          <p:nvPr/>
        </p:nvSpPr>
        <p:spPr>
          <a:xfrm rot="5400000" flipH="1" flipV="1">
            <a:off x="5220164" y="4225476"/>
            <a:ext cx="504666" cy="446193"/>
          </a:xfrm>
          <a:prstGeom prst="rightArrow">
            <a:avLst/>
          </a:prstGeom>
        </p:spPr>
        <p:style>
          <a:lnRef idx="1">
            <a:schemeClr val="accent1"/>
          </a:lnRef>
          <a:fillRef idx="3">
            <a:schemeClr val="accent1"/>
          </a:fillRef>
          <a:effectRef idx="2">
            <a:schemeClr val="accent1"/>
          </a:effectRef>
          <a:fontRef idx="minor">
            <a:schemeClr val="lt1"/>
          </a:fontRef>
        </p:style>
        <p:txBody>
          <a:bodyPr lIns="101882" tIns="50941" rIns="101882" bIns="50941" anchor="ctr"/>
          <a:lstStyle/>
          <a:p>
            <a:pPr algn="ctr" eaLnBrk="1" hangingPunct="1">
              <a:defRPr/>
            </a:pPr>
            <a:endParaRPr lang="en-US" dirty="0"/>
          </a:p>
        </p:txBody>
      </p:sp>
      <p:sp>
        <p:nvSpPr>
          <p:cNvPr id="21512" name="TextBox 3"/>
          <p:cNvSpPr txBox="1">
            <a:spLocks noChangeArrowheads="1"/>
          </p:cNvSpPr>
          <p:nvPr/>
        </p:nvSpPr>
        <p:spPr bwMode="auto">
          <a:xfrm>
            <a:off x="1095694" y="1582103"/>
            <a:ext cx="5365115" cy="303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r>
              <a:rPr lang="en-US" altLang="en-US" sz="1300">
                <a:solidFill>
                  <a:srgbClr val="646D72"/>
                </a:solidFill>
                <a:cs typeface="Times New Roman" pitchFamily="18" charset="0"/>
              </a:rPr>
              <a:t>.</a:t>
            </a:r>
          </a:p>
        </p:txBody>
      </p:sp>
      <p:sp>
        <p:nvSpPr>
          <p:cNvPr id="7" name="Footer Placeholder 6"/>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14" name="Text Placeholder 8"/>
          <p:cNvSpPr txBox="1">
            <a:spLocks/>
          </p:cNvSpPr>
          <p:nvPr/>
        </p:nvSpPr>
        <p:spPr bwMode="auto">
          <a:xfrm>
            <a:off x="461855" y="1970088"/>
            <a:ext cx="3172595" cy="2082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8925" indent="-288925"/>
            <a:r>
              <a:rPr lang="en-US" altLang="en-US" b="1" dirty="0"/>
              <a:t>1.	Denial</a:t>
            </a:r>
          </a:p>
          <a:p>
            <a:pPr lvl="1"/>
            <a:r>
              <a:rPr lang="en-US" altLang="en-US" dirty="0"/>
              <a:t>Ask for more information</a:t>
            </a:r>
            <a:r>
              <a:rPr lang="en-US" altLang="en-US" dirty="0">
                <a:cs typeface="Arial"/>
              </a:rPr>
              <a:t>.</a:t>
            </a:r>
          </a:p>
          <a:p>
            <a:pPr lvl="1"/>
            <a:r>
              <a:rPr lang="en-US" altLang="en-US" dirty="0"/>
              <a:t>Anticipate smaller changes that the big change may cause</a:t>
            </a:r>
            <a:r>
              <a:rPr lang="en-US" altLang="en-US" dirty="0">
                <a:cs typeface="Arial"/>
              </a:rPr>
              <a:t>.</a:t>
            </a:r>
          </a:p>
          <a:p>
            <a:pPr lvl="1"/>
            <a:r>
              <a:rPr lang="en-US" altLang="en-US" dirty="0"/>
              <a:t>Don’t avoid thinking about or planning for the change</a:t>
            </a:r>
            <a:r>
              <a:rPr lang="en-US" altLang="en-US" dirty="0">
                <a:cs typeface="Arial"/>
              </a:rPr>
              <a:t>.</a:t>
            </a:r>
          </a:p>
          <a:p>
            <a:pPr lvl="1"/>
            <a:r>
              <a:rPr lang="en-US" altLang="en-US" dirty="0"/>
              <a:t>Give yourself time</a:t>
            </a:r>
            <a:r>
              <a:rPr lang="en-US" altLang="en-US" dirty="0">
                <a:cs typeface="Arial"/>
              </a:rPr>
              <a:t>.</a:t>
            </a:r>
          </a:p>
        </p:txBody>
      </p:sp>
      <p:sp>
        <p:nvSpPr>
          <p:cNvPr id="19" name="Text Placeholder 8"/>
          <p:cNvSpPr txBox="1">
            <a:spLocks/>
          </p:cNvSpPr>
          <p:nvPr/>
        </p:nvSpPr>
        <p:spPr bwMode="auto">
          <a:xfrm>
            <a:off x="3886200" y="1970088"/>
            <a:ext cx="3172595" cy="1500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marL="288925" indent="-288925">
              <a:spcBef>
                <a:spcPct val="0"/>
              </a:spcBef>
              <a:spcAft>
                <a:spcPts val="669"/>
              </a:spcAft>
              <a:buClr>
                <a:schemeClr val="tx2"/>
              </a:buClr>
              <a:buSzTx/>
              <a:defRPr sz="1600" b="1">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4.	Commitment</a:t>
            </a:r>
          </a:p>
          <a:p>
            <a:pPr lvl="1"/>
            <a:r>
              <a:rPr lang="en-US" altLang="en-US" dirty="0"/>
              <a:t>Set long-term goals</a:t>
            </a:r>
            <a:r>
              <a:rPr lang="en-US" altLang="en-US" dirty="0">
                <a:cs typeface="Arial"/>
              </a:rPr>
              <a:t>.</a:t>
            </a:r>
          </a:p>
          <a:p>
            <a:pPr lvl="1"/>
            <a:r>
              <a:rPr lang="en-US" altLang="en-US" dirty="0"/>
              <a:t>Participate in teambuilding</a:t>
            </a:r>
            <a:r>
              <a:rPr lang="en-US" altLang="en-US" dirty="0">
                <a:cs typeface="Arial"/>
              </a:rPr>
              <a:t>.</a:t>
            </a:r>
          </a:p>
          <a:p>
            <a:pPr lvl="1"/>
            <a:r>
              <a:rPr lang="en-US" altLang="en-US" dirty="0"/>
              <a:t>Learn to accept that future changes will occur .</a:t>
            </a:r>
            <a:endParaRPr lang="en-US" altLang="en-US" dirty="0">
              <a:cs typeface="Arial"/>
            </a:endParaRPr>
          </a:p>
        </p:txBody>
      </p:sp>
      <p:sp>
        <p:nvSpPr>
          <p:cNvPr id="20" name="Text Placeholder 8"/>
          <p:cNvSpPr txBox="1">
            <a:spLocks/>
          </p:cNvSpPr>
          <p:nvPr/>
        </p:nvSpPr>
        <p:spPr bwMode="auto">
          <a:xfrm>
            <a:off x="461855" y="5017303"/>
            <a:ext cx="3172595" cy="3462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marL="288925" indent="-288925">
              <a:spcBef>
                <a:spcPct val="0"/>
              </a:spcBef>
              <a:spcAft>
                <a:spcPts val="669"/>
              </a:spcAft>
              <a:buClr>
                <a:schemeClr val="tx2"/>
              </a:buClr>
              <a:buSzTx/>
              <a:defRPr sz="1600" b="1">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2.	Resistance</a:t>
            </a:r>
          </a:p>
          <a:p>
            <a:pPr lvl="1"/>
            <a:r>
              <a:rPr lang="en-US" altLang="en-US" dirty="0"/>
              <a:t>Accept your feelings as normal and natural</a:t>
            </a:r>
            <a:r>
              <a:rPr lang="en-US" altLang="en-US" dirty="0">
                <a:cs typeface="Arial"/>
              </a:rPr>
              <a:t>.</a:t>
            </a:r>
          </a:p>
          <a:p>
            <a:pPr lvl="1"/>
            <a:r>
              <a:rPr lang="en-US" altLang="en-US" dirty="0"/>
              <a:t>Don’t try to turn feelings off or avoid them</a:t>
            </a:r>
            <a:r>
              <a:rPr lang="en-US" altLang="en-US" dirty="0">
                <a:cs typeface="Arial"/>
              </a:rPr>
              <a:t>.</a:t>
            </a:r>
          </a:p>
          <a:p>
            <a:pPr lvl="1"/>
            <a:r>
              <a:rPr lang="en-US" altLang="en-US" dirty="0"/>
              <a:t>Do find appropriate ways to express your feelings</a:t>
            </a:r>
            <a:r>
              <a:rPr lang="en-US" altLang="en-US" dirty="0">
                <a:cs typeface="Arial"/>
              </a:rPr>
              <a:t>.</a:t>
            </a:r>
          </a:p>
          <a:p>
            <a:pPr lvl="1"/>
            <a:r>
              <a:rPr lang="en-US" altLang="en-US" dirty="0"/>
              <a:t>Take care of your physical and emotional needs</a:t>
            </a:r>
            <a:r>
              <a:rPr lang="en-US" altLang="en-US" dirty="0">
                <a:cs typeface="Arial"/>
              </a:rPr>
              <a:t>.</a:t>
            </a:r>
          </a:p>
          <a:p>
            <a:pPr lvl="1"/>
            <a:r>
              <a:rPr lang="en-US" altLang="en-US" dirty="0"/>
              <a:t>Use good stress-management techniques</a:t>
            </a:r>
            <a:r>
              <a:rPr lang="en-US" altLang="en-US" dirty="0">
                <a:cs typeface="Arial"/>
              </a:rPr>
              <a:t>.</a:t>
            </a:r>
          </a:p>
          <a:p>
            <a:endParaRPr lang="en-US" altLang="en-US" dirty="0"/>
          </a:p>
        </p:txBody>
      </p:sp>
      <p:sp>
        <p:nvSpPr>
          <p:cNvPr id="21" name="Text Placeholder 8"/>
          <p:cNvSpPr txBox="1">
            <a:spLocks/>
          </p:cNvSpPr>
          <p:nvPr/>
        </p:nvSpPr>
        <p:spPr bwMode="auto">
          <a:xfrm>
            <a:off x="3886200" y="5017303"/>
            <a:ext cx="3172595" cy="31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marL="288925" indent="-288925">
              <a:spcBef>
                <a:spcPct val="0"/>
              </a:spcBef>
              <a:spcAft>
                <a:spcPts val="669"/>
              </a:spcAft>
              <a:buClr>
                <a:schemeClr val="tx2"/>
              </a:buClr>
              <a:buSzTx/>
              <a:defRPr sz="1600" b="1">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3.	Exploration</a:t>
            </a:r>
          </a:p>
          <a:p>
            <a:pPr lvl="1"/>
            <a:r>
              <a:rPr lang="en-US" altLang="en-US" dirty="0"/>
              <a:t>Find new ways to implement your skills and abilities</a:t>
            </a:r>
            <a:r>
              <a:rPr lang="en-US" altLang="en-US" dirty="0">
                <a:cs typeface="Arial"/>
              </a:rPr>
              <a:t>.</a:t>
            </a:r>
          </a:p>
          <a:p>
            <a:pPr lvl="1"/>
            <a:r>
              <a:rPr lang="en-US" altLang="en-US" dirty="0"/>
              <a:t>Set your short-term goals and priorities, with direction from management</a:t>
            </a:r>
            <a:r>
              <a:rPr lang="en-US" altLang="en-US" dirty="0">
                <a:cs typeface="Arial"/>
              </a:rPr>
              <a:t>.</a:t>
            </a:r>
          </a:p>
          <a:p>
            <a:pPr lvl="1"/>
            <a:r>
              <a:rPr lang="en-US" altLang="en-US" dirty="0"/>
              <a:t>Ask for training if you need it</a:t>
            </a:r>
            <a:r>
              <a:rPr lang="en-US" altLang="en-US" dirty="0">
                <a:cs typeface="Arial"/>
              </a:rPr>
              <a:t>.</a:t>
            </a:r>
          </a:p>
          <a:p>
            <a:pPr lvl="1"/>
            <a:r>
              <a:rPr lang="en-US" altLang="en-US" dirty="0"/>
              <a:t>Participate in brainstorming, visioning and planning sessions</a:t>
            </a:r>
            <a:r>
              <a:rPr lang="en-US" altLang="en-US" dirty="0">
                <a:cs typeface="Arial"/>
              </a:rPr>
              <a:t>.</a:t>
            </a:r>
          </a:p>
          <a:p>
            <a:pPr lvl="1"/>
            <a:r>
              <a:rPr lang="en-US" altLang="en-US" dirty="0"/>
              <a:t>Ask for clarification. </a:t>
            </a:r>
            <a:endParaRPr lang="en-US" altLang="en-US" dirty="0">
              <a:cs typeface="Arial"/>
            </a:endParaRPr>
          </a:p>
        </p:txBody>
      </p:sp>
    </p:spTree>
    <p:extLst>
      <p:ext uri="{BB962C8B-B14F-4D97-AF65-F5344CB8AC3E}">
        <p14:creationId xmlns:p14="http://schemas.microsoft.com/office/powerpoint/2010/main" val="4248617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7"/>
          <p:cNvSpPr>
            <a:spLocks noGrp="1"/>
          </p:cNvSpPr>
          <p:nvPr>
            <p:ph type="title"/>
          </p:nvPr>
        </p:nvSpPr>
        <p:spPr/>
        <p:txBody>
          <a:bodyPr/>
          <a:lstStyle/>
          <a:p>
            <a:r>
              <a:rPr lang="en-US" altLang="en-US"/>
              <a:t>How People Process</a:t>
            </a:r>
          </a:p>
        </p:txBody>
      </p:sp>
      <p:sp>
        <p:nvSpPr>
          <p:cNvPr id="20483" name="Text Placeholder 8"/>
          <p:cNvSpPr txBox="1">
            <a:spLocks/>
          </p:cNvSpPr>
          <p:nvPr/>
        </p:nvSpPr>
        <p:spPr bwMode="auto">
          <a:xfrm>
            <a:off x="440796" y="1962786"/>
            <a:ext cx="6871229" cy="4680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Four key suggestions for navigating workplace change:</a:t>
            </a:r>
          </a:p>
          <a:p>
            <a:endParaRPr lang="en-US" altLang="en-US" dirty="0"/>
          </a:p>
          <a:p>
            <a:pPr marL="342900" lvl="1" indent="-342900">
              <a:buFont typeface="+mj-lt"/>
              <a:buAutoNum type="arabicPeriod"/>
            </a:pPr>
            <a:r>
              <a:rPr lang="en-US" altLang="en-US" b="1" dirty="0"/>
              <a:t>Anticipate</a:t>
            </a:r>
            <a:r>
              <a:rPr lang="en-US" altLang="en-US" dirty="0"/>
              <a:t> constant change.</a:t>
            </a:r>
          </a:p>
          <a:p>
            <a:pPr marL="342900" lvl="1" indent="-342900">
              <a:buFont typeface="+mj-lt"/>
              <a:buAutoNum type="arabicPeriod"/>
            </a:pPr>
            <a:endParaRPr lang="en-US" altLang="en-US" dirty="0"/>
          </a:p>
          <a:p>
            <a:pPr marL="342900" lvl="1" indent="-342900">
              <a:buFont typeface="+mj-lt"/>
              <a:buAutoNum type="arabicPeriod"/>
            </a:pPr>
            <a:r>
              <a:rPr lang="en-US" altLang="en-US" b="1" dirty="0"/>
              <a:t>Accept</a:t>
            </a:r>
            <a:r>
              <a:rPr lang="en-US" altLang="en-US" dirty="0"/>
              <a:t> the new reality of a fluid, constantly changing workplace.</a:t>
            </a:r>
          </a:p>
          <a:p>
            <a:pPr marL="342900" lvl="1" indent="-342900">
              <a:buFont typeface="+mj-lt"/>
              <a:buAutoNum type="arabicPeriod"/>
            </a:pPr>
            <a:endParaRPr lang="en-US" altLang="en-US" dirty="0"/>
          </a:p>
          <a:p>
            <a:pPr marL="342900" lvl="1" indent="-342900">
              <a:buFont typeface="+mj-lt"/>
              <a:buAutoNum type="arabicPeriod"/>
            </a:pPr>
            <a:r>
              <a:rPr lang="en-US" altLang="en-US" b="1" dirty="0"/>
              <a:t>Remember</a:t>
            </a:r>
            <a:r>
              <a:rPr lang="en-US" altLang="en-US" dirty="0"/>
              <a:t> your history. You have successfully negotiated changes before, both personally and professionally. </a:t>
            </a:r>
          </a:p>
          <a:p>
            <a:pPr marL="342900" lvl="1" indent="-342900">
              <a:buFont typeface="+mj-lt"/>
              <a:buAutoNum type="arabicPeriod"/>
            </a:pPr>
            <a:endParaRPr lang="en-US" altLang="en-US" dirty="0"/>
          </a:p>
          <a:p>
            <a:pPr marL="342900" lvl="1" indent="-342900">
              <a:buFont typeface="+mj-lt"/>
              <a:buAutoNum type="arabicPeriod"/>
            </a:pPr>
            <a:r>
              <a:rPr lang="en-US" altLang="en-US" b="1" dirty="0"/>
              <a:t>Reinvent</a:t>
            </a:r>
            <a:r>
              <a:rPr lang="en-US" altLang="en-US" dirty="0"/>
              <a:t> your identity as an employee and commit yourself to ongoing learning. </a:t>
            </a:r>
          </a:p>
          <a:p>
            <a:pPr lvl="1"/>
            <a:endParaRPr lang="en-US" altLang="en-US" dirty="0"/>
          </a:p>
          <a:p>
            <a:r>
              <a:rPr lang="en-US" altLang="en-US" b="1" dirty="0"/>
              <a:t>Question for discussion:</a:t>
            </a:r>
          </a:p>
          <a:p>
            <a:r>
              <a:rPr lang="en-US" altLang="en-US" dirty="0"/>
              <a:t>How can I transform the above tips into action steps to better navigate workplace change?</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095537378"/>
      </p:ext>
    </p:extLst>
  </p:cSld>
  <p:clrMapOvr>
    <a:masterClrMapping/>
  </p:clrMapOvr>
</p:sld>
</file>

<file path=ppt/theme/theme1.xml><?xml version="1.0" encoding="utf-8"?>
<a:theme xmlns:a="http://schemas.openxmlformats.org/drawingml/2006/main" name="OptumPortrait">
  <a:themeElements>
    <a:clrScheme name="Custom 2">
      <a:dk1>
        <a:srgbClr val="55565A"/>
      </a:dk1>
      <a:lt1>
        <a:srgbClr val="FFFFFF"/>
      </a:lt1>
      <a:dk2>
        <a:srgbClr val="55565A"/>
      </a:dk2>
      <a:lt2>
        <a:srgbClr val="B1B3B3"/>
      </a:lt2>
      <a:accent1>
        <a:srgbClr val="E87722"/>
      </a:accent1>
      <a:accent2>
        <a:srgbClr val="F2AA00"/>
      </a:accent2>
      <a:accent3>
        <a:srgbClr val="63666A"/>
      </a:accent3>
      <a:accent4>
        <a:srgbClr val="888B8D"/>
      </a:accent4>
      <a:accent5>
        <a:srgbClr val="B1B3B3"/>
      </a:accent5>
      <a:accent6>
        <a:srgbClr val="D0D0CE"/>
      </a:accent6>
      <a:hlink>
        <a:srgbClr val="E87722"/>
      </a:hlink>
      <a:folHlink>
        <a:srgbClr val="63666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1000" dirty="0" smtClean="0"/>
        </a:defPPr>
      </a:lstStyle>
    </a:txDef>
  </a:objectDefaults>
  <a:extraClrSchemeLst/>
  <a:custClrLst>
    <a:custClr name="Custom Color 1">
      <a:srgbClr val="E87722"/>
    </a:custClr>
    <a:custClr name="Custom Color 2">
      <a:srgbClr val="888B8D"/>
    </a:custClr>
    <a:custClr name="Custom Color 3">
      <a:srgbClr val="739600"/>
    </a:custClr>
    <a:custClr name="Custom Color 4">
      <a:srgbClr val="008770"/>
    </a:custClr>
    <a:custClr name="Custom Color 5">
      <a:srgbClr val="00549F"/>
    </a:custClr>
    <a:custClr name="Custom Color 6">
      <a:srgbClr val="3B0083"/>
    </a:custClr>
    <a:custClr name="Custom Color 7">
      <a:srgbClr val="A22B38"/>
    </a:custClr>
  </a:custClrLst>
  <a:extLst>
    <a:ext uri="{05A4C25C-085E-4340-85A3-A5531E510DB2}">
      <thm15:themeFamily xmlns:thm15="http://schemas.microsoft.com/office/thememl/2012/main" name="Optum-Portrait-Template.potx" id="{27EFDBC8-D653-4088-BF5D-AB07D94CC782}" vid="{9450D5AE-6EB3-476B-A3B2-51BE4CC560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81EE8A72B8AE4980CDE9969CE37903" ma:contentTypeVersion="4" ma:contentTypeDescription="Create a new document." ma:contentTypeScope="" ma:versionID="6396699fb2d23bbdcdc250672ea22339">
  <xsd:schema xmlns:xsd="http://www.w3.org/2001/XMLSchema" xmlns:xs="http://www.w3.org/2001/XMLSchema" xmlns:p="http://schemas.microsoft.com/office/2006/metadata/properties" xmlns:ns2="d7b5156c-7859-495b-a65c-a7601d85f73c" targetNamespace="http://schemas.microsoft.com/office/2006/metadata/properties" ma:root="true" ma:fieldsID="96bd85ec804b84d5cac1abbaee854adf" ns2:_="">
    <xsd:import namespace="d7b5156c-7859-495b-a65c-a7601d85f73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5156c-7859-495b-a65c-a7601d85f7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file>

<file path=customXml/itemProps1.xml><?xml version="1.0" encoding="utf-8"?>
<ds:datastoreItem xmlns:ds="http://schemas.openxmlformats.org/officeDocument/2006/customXml" ds:itemID="{2EF4B997-E699-49C6-84A0-3029227CCD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5156c-7859-495b-a65c-a7601d85f7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A06612-E0A0-4547-BDC8-26AE191B79F0}">
  <ds:schemaRefs>
    <ds:schemaRef ds:uri="http://purl.org/dc/elements/1.1/"/>
    <ds:schemaRef ds:uri="http://schemas.microsoft.com/office/2006/metadata/properties"/>
    <ds:schemaRef ds:uri="8521867a-bdbc-4ac9-a562-0c4ec40f535f"/>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034B627D-F70F-4767-80F4-ED63BB59E3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OptumPortrait</Template>
  <TotalTime>0</TotalTime>
  <Words>1973</Words>
  <Application>Microsoft Office PowerPoint</Application>
  <PresentationFormat>Custom</PresentationFormat>
  <Paragraphs>295</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OptumPortrait</vt:lpstr>
      <vt:lpstr>How To Manage Change</vt:lpstr>
      <vt:lpstr>The Program</vt:lpstr>
      <vt:lpstr>Learning Points</vt:lpstr>
      <vt:lpstr>Normal Events and Feelings in the Workplace</vt:lpstr>
      <vt:lpstr>Organizational Change: Types of Loss</vt:lpstr>
      <vt:lpstr>Identify Your Loss</vt:lpstr>
      <vt:lpstr>How People Process</vt:lpstr>
      <vt:lpstr>How People Process</vt:lpstr>
      <vt:lpstr>How People Process</vt:lpstr>
      <vt:lpstr>“Limiting” vs.  “Empowering” Beliefs </vt:lpstr>
      <vt:lpstr>“Limiting” vs.  “Empowering” Beliefs</vt:lpstr>
      <vt:lpstr>About Professional Support</vt:lpstr>
      <vt:lpstr>Appendix A:   Organizational Stressors</vt:lpstr>
      <vt:lpstr>Appendix B:  Personal Stressors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Manage Change, Employee</dc:title>
  <dc:creator/>
  <cp:lastModifiedBy/>
  <cp:revision>4</cp:revision>
  <dcterms:created xsi:type="dcterms:W3CDTF">2018-10-31T13:12:14Z</dcterms:created>
  <dcterms:modified xsi:type="dcterms:W3CDTF">2024-10-22T19:37:28Z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0x0101005B81EE8A72B8AE4980CDE9969CE37903</vt:lpwstr>
  </property>
  <property fmtid="{D5CDD505-2E9C-101B-9397-08002B2CF9AE}" pid="3" name="Order">
    <vt:r8>106700</vt:r8>
  </property>
</Properties>
</file>