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22"/>
  </p:notesMasterIdLst>
  <p:handoutMasterIdLst>
    <p:handoutMasterId r:id="rId23"/>
  </p:handoutMasterIdLst>
  <p:sldIdLst>
    <p:sldId id="280" r:id="rId5"/>
    <p:sldId id="284" r:id="rId6"/>
    <p:sldId id="286" r:id="rId7"/>
    <p:sldId id="288" r:id="rId8"/>
    <p:sldId id="292" r:id="rId9"/>
    <p:sldId id="294" r:id="rId10"/>
    <p:sldId id="296" r:id="rId11"/>
    <p:sldId id="298" r:id="rId12"/>
    <p:sldId id="300" r:id="rId13"/>
    <p:sldId id="302" r:id="rId14"/>
    <p:sldId id="304" r:id="rId15"/>
    <p:sldId id="306" r:id="rId16"/>
    <p:sldId id="314" r:id="rId17"/>
    <p:sldId id="308" r:id="rId18"/>
    <p:sldId id="309" r:id="rId19"/>
    <p:sldId id="310" r:id="rId20"/>
    <p:sldId id="311" r:id="rId21"/>
  </p:sldIdLst>
  <p:sldSz cx="7772400" cy="10058400"/>
  <p:notesSz cx="7010400" cy="9296400"/>
  <p:defaultTextStyle>
    <a:defPPr>
      <a:defRPr lang="en-US"/>
    </a:defPPr>
    <a:lvl1pPr marL="0" algn="l" defTabSz="1018879" rtl="0" eaLnBrk="1" latinLnBrk="0" hangingPunct="1">
      <a:defRPr sz="21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orient="horz" pos="804">
          <p15:clr>
            <a:srgbClr val="A4A3A4"/>
          </p15:clr>
        </p15:guide>
        <p15:guide id="3" orient="horz" pos="5759">
          <p15:clr>
            <a:srgbClr val="A4A3A4"/>
          </p15:clr>
        </p15:guide>
        <p15:guide id="4" orient="horz" pos="1241">
          <p15:clr>
            <a:srgbClr val="A4A3A4"/>
          </p15:clr>
        </p15:guide>
        <p15:guide id="5" pos="2448">
          <p15:clr>
            <a:srgbClr val="A4A3A4"/>
          </p15:clr>
        </p15:guide>
        <p15:guide id="6" pos="4606">
          <p15:clr>
            <a:srgbClr val="A4A3A4"/>
          </p15:clr>
        </p15:guide>
        <p15:guide id="7" pos="29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28">
          <p15:clr>
            <a:srgbClr val="A4A3A4"/>
          </p15:clr>
        </p15:guide>
        <p15:guide id="4"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2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22D1B4-8574-F373-C8F5-31603BB13C02}" v="1" dt="2020-11-02T22:51:44.735"/>
  </p1510:revLst>
</p1510:revInfo>
</file>

<file path=ppt/tableStyles.xml><?xml version="1.0" encoding="utf-8"?>
<a:tblStyleLst xmlns:a="http://schemas.openxmlformats.org/drawingml/2006/main" def="{5FD0F851-EC5A-4D38-B0AD-8093EC10F338}">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87" autoAdjust="0"/>
    <p:restoredTop sz="86477" autoAdjust="0"/>
  </p:normalViewPr>
  <p:slideViewPr>
    <p:cSldViewPr snapToGrid="0">
      <p:cViewPr varScale="1">
        <p:scale>
          <a:sx n="44" d="100"/>
          <a:sy n="44" d="100"/>
        </p:scale>
        <p:origin x="2252" y="44"/>
      </p:cViewPr>
      <p:guideLst>
        <p:guide orient="horz" pos="3168"/>
        <p:guide orient="horz" pos="804"/>
        <p:guide orient="horz" pos="5759"/>
        <p:guide orient="horz" pos="1241"/>
        <p:guide pos="2448"/>
        <p:guide pos="4606"/>
        <p:guide pos="29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83" d="100"/>
          <a:sy n="83" d="100"/>
        </p:scale>
        <p:origin x="-3816" y="-78"/>
      </p:cViewPr>
      <p:guideLst>
        <p:guide orient="horz" pos="2880"/>
        <p:guide pos="2160"/>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8A44135-346D-4984-992A-2748774C843D}" type="datetimeFigureOut">
              <a:rPr lang="en-US" smtClean="0">
                <a:latin typeface="Arial" panose="020B0604020202020204" pitchFamily="34" charset="0"/>
              </a:rPr>
              <a:pPr/>
              <a:t>10/22/2024</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AC5F6-A6E1-42E4-A9E7-356BF7413E45}" type="slidenum">
              <a:rPr lang="en-US" smtClean="0">
                <a:latin typeface="Arial" panose="020B0604020202020204" pitchFamily="34" charset="0"/>
              </a:rPr>
              <a:pPr/>
              <a:t>‹#›</a:t>
            </a:fld>
            <a:endParaRPr lang="en-US" dirty="0">
              <a:latin typeface="Arial" panose="020B0604020202020204" pitchFamily="34" charset="0"/>
            </a:endParaRPr>
          </a:p>
        </p:txBody>
      </p:sp>
    </p:spTree>
    <p:extLst>
      <p:ext uri="{BB962C8B-B14F-4D97-AF65-F5344CB8AC3E}">
        <p14:creationId xmlns:p14="http://schemas.microsoft.com/office/powerpoint/2010/main" val="2749569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atin typeface="Arial" panose="020B0604020202020204" pitchFamily="34" charset="0"/>
              </a:defRPr>
            </a:lvl1pPr>
          </a:lstStyle>
          <a:p>
            <a:fld id="{69A07C00-4D30-4D5D-9A03-C91B9C1FD54F}" type="datetimeFigureOut">
              <a:rPr lang="en-US" smtClean="0"/>
              <a:pPr/>
              <a:t>10/22/2024</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atin typeface="Arial" panose="020B0604020202020204" pitchFamily="34" charset="0"/>
              </a:defRPr>
            </a:lvl1pPr>
          </a:lstStyle>
          <a:p>
            <a:fld id="{FB8132A0-C946-4BCE-B355-3FB5DF19E0D3}" type="slidenum">
              <a:rPr lang="en-US" smtClean="0"/>
              <a:pPr/>
              <a:t>‹#›</a:t>
            </a:fld>
            <a:endParaRPr lang="en-US" dirty="0"/>
          </a:p>
        </p:txBody>
      </p:sp>
    </p:spTree>
    <p:extLst>
      <p:ext uri="{BB962C8B-B14F-4D97-AF65-F5344CB8AC3E}">
        <p14:creationId xmlns:p14="http://schemas.microsoft.com/office/powerpoint/2010/main" val="646733796"/>
      </p:ext>
    </p:extLst>
  </p:cSld>
  <p:clrMap bg1="lt1" tx1="dk1" bg2="lt2" tx2="dk2" accent1="accent1" accent2="accent2" accent3="accent3" accent4="accent4" accent5="accent5" accent6="accent6" hlink="hlink" folHlink="folHlink"/>
  <p:notesStyle>
    <a:lvl1pPr marL="0" algn="l" defTabSz="1455542" rtl="0" eaLnBrk="1" latinLnBrk="0" hangingPunct="1">
      <a:defRPr sz="1900" kern="1200">
        <a:solidFill>
          <a:schemeClr val="tx1"/>
        </a:solidFill>
        <a:latin typeface="Arial" panose="020B0604020202020204" pitchFamily="34" charset="0"/>
        <a:ea typeface="+mn-ea"/>
        <a:cs typeface="+mn-cs"/>
      </a:defRPr>
    </a:lvl1pPr>
    <a:lvl2pPr marL="727771" algn="l" defTabSz="1455542" rtl="0" eaLnBrk="1" latinLnBrk="0" hangingPunct="1">
      <a:defRPr sz="1900" kern="1200">
        <a:solidFill>
          <a:schemeClr val="tx1"/>
        </a:solidFill>
        <a:latin typeface="Arial" panose="020B0604020202020204" pitchFamily="34" charset="0"/>
        <a:ea typeface="+mn-ea"/>
        <a:cs typeface="+mn-cs"/>
      </a:defRPr>
    </a:lvl2pPr>
    <a:lvl3pPr marL="1455542" algn="l" defTabSz="1455542" rtl="0" eaLnBrk="1" latinLnBrk="0" hangingPunct="1">
      <a:defRPr sz="1900" kern="1200">
        <a:solidFill>
          <a:schemeClr val="tx1"/>
        </a:solidFill>
        <a:latin typeface="Arial" panose="020B0604020202020204" pitchFamily="34" charset="0"/>
        <a:ea typeface="+mn-ea"/>
        <a:cs typeface="+mn-cs"/>
      </a:defRPr>
    </a:lvl3pPr>
    <a:lvl4pPr marL="2183313" algn="l" defTabSz="1455542" rtl="0" eaLnBrk="1" latinLnBrk="0" hangingPunct="1">
      <a:defRPr sz="1900" kern="1200">
        <a:solidFill>
          <a:schemeClr val="tx1"/>
        </a:solidFill>
        <a:latin typeface="Arial" panose="020B0604020202020204" pitchFamily="34" charset="0"/>
        <a:ea typeface="+mn-ea"/>
        <a:cs typeface="+mn-cs"/>
      </a:defRPr>
    </a:lvl4pPr>
    <a:lvl5pPr marL="2911084" algn="l" defTabSz="1455542" rtl="0" eaLnBrk="1" latinLnBrk="0" hangingPunct="1">
      <a:defRPr sz="1900" kern="1200">
        <a:solidFill>
          <a:schemeClr val="tx1"/>
        </a:solidFill>
        <a:latin typeface="Arial" panose="020B0604020202020204" pitchFamily="34" charset="0"/>
        <a:ea typeface="+mn-ea"/>
        <a:cs typeface="+mn-cs"/>
      </a:defRPr>
    </a:lvl5pPr>
    <a:lvl6pPr marL="3638855" algn="l" defTabSz="1455542" rtl="0" eaLnBrk="1" latinLnBrk="0" hangingPunct="1">
      <a:defRPr sz="1900" kern="1200">
        <a:solidFill>
          <a:schemeClr val="tx1"/>
        </a:solidFill>
        <a:latin typeface="+mn-lt"/>
        <a:ea typeface="+mn-ea"/>
        <a:cs typeface="+mn-cs"/>
      </a:defRPr>
    </a:lvl6pPr>
    <a:lvl7pPr marL="4366626" algn="l" defTabSz="1455542" rtl="0" eaLnBrk="1" latinLnBrk="0" hangingPunct="1">
      <a:defRPr sz="1900" kern="1200">
        <a:solidFill>
          <a:schemeClr val="tx1"/>
        </a:solidFill>
        <a:latin typeface="+mn-lt"/>
        <a:ea typeface="+mn-ea"/>
        <a:cs typeface="+mn-cs"/>
      </a:defRPr>
    </a:lvl7pPr>
    <a:lvl8pPr marL="5094397" algn="l" defTabSz="1455542" rtl="0" eaLnBrk="1" latinLnBrk="0" hangingPunct="1">
      <a:defRPr sz="1900" kern="1200">
        <a:solidFill>
          <a:schemeClr val="tx1"/>
        </a:solidFill>
        <a:latin typeface="+mn-lt"/>
        <a:ea typeface="+mn-ea"/>
        <a:cs typeface="+mn-cs"/>
      </a:defRPr>
    </a:lvl8pPr>
    <a:lvl9pPr marL="5822168" algn="l" defTabSz="1455542"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a:extLst>
              <a:ext uri="{FF2B5EF4-FFF2-40B4-BE49-F238E27FC236}">
                <a16:creationId xmlns:a16="http://schemas.microsoft.com/office/drawing/2014/main" id="{10BE10F9-7390-CB4D-96FE-F98DC063D8BA}"/>
              </a:ext>
            </a:extLst>
          </p:cNvPr>
          <p:cNvSpPr>
            <a:spLocks noGrp="1" noRot="1" noChangeAspect="1" noTextEdit="1"/>
          </p:cNvSpPr>
          <p:nvPr>
            <p:ph type="sldImg"/>
          </p:nvPr>
        </p:nvSpPr>
        <p:spPr>
          <a:ln/>
        </p:spPr>
      </p:sp>
      <p:sp>
        <p:nvSpPr>
          <p:cNvPr id="66562" name="Notes Placeholder 2">
            <a:extLst>
              <a:ext uri="{FF2B5EF4-FFF2-40B4-BE49-F238E27FC236}">
                <a16:creationId xmlns:a16="http://schemas.microsoft.com/office/drawing/2014/main" id="{82D93AC5-A0F7-B04F-9515-0ED278BF3233}"/>
              </a:ext>
            </a:extLst>
          </p:cNvPr>
          <p:cNvSpPr>
            <a:spLocks noGrp="1" noChangeArrowheads="1"/>
          </p:cNvSpPr>
          <p:nvPr>
            <p:ph type="body" idx="1"/>
          </p:nvPr>
        </p:nvSpPr>
        <p:spPr>
          <a:noFill/>
        </p:spPr>
        <p:txBody>
          <a:bodyPr/>
          <a:lstStyle/>
          <a:p>
            <a:endParaRPr lang="en-US" altLang="en-US" dirty="0">
              <a:ea typeface="ＭＳ Ｐゴシック" panose="020B0600070205080204" pitchFamily="34" charset="-128"/>
            </a:endParaRPr>
          </a:p>
        </p:txBody>
      </p:sp>
      <p:sp>
        <p:nvSpPr>
          <p:cNvPr id="66563" name="Slide Number Placeholder 3">
            <a:extLst>
              <a:ext uri="{FF2B5EF4-FFF2-40B4-BE49-F238E27FC236}">
                <a16:creationId xmlns:a16="http://schemas.microsoft.com/office/drawing/2014/main" id="{1A8EF3CB-CE48-0045-B754-C5C50B9A828E}"/>
              </a:ext>
            </a:extLst>
          </p:cNvPr>
          <p:cNvSpPr>
            <a:spLocks noGrp="1"/>
          </p:cNvSpPr>
          <p:nvPr>
            <p:ph type="sldNum" sz="quarter" idx="5"/>
          </p:nvPr>
        </p:nvSpPr>
        <p:spPr>
          <a:noFill/>
        </p:spPr>
        <p:txBody>
          <a:bodyPr/>
          <a:lstStyle>
            <a:lvl1pPr defTabSz="465138">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465138">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465138">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465138">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465138">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46513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46513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46513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46513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9755E15C-385A-A84D-8324-4D109B05F57C}" type="slidenum">
              <a:rPr lang="en-US" altLang="en-US" sz="1300" smtClean="0"/>
              <a:pPr>
                <a:spcBef>
                  <a:spcPct val="0"/>
                </a:spcBef>
              </a:pPr>
              <a:t>11</a:t>
            </a:fld>
            <a:endParaRPr lang="en-US" altLang="en-US" sz="13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2159000" y="696913"/>
            <a:ext cx="2692400" cy="3486150"/>
          </a:xfrm>
          <a:ln/>
        </p:spPr>
      </p:sp>
      <p:sp>
        <p:nvSpPr>
          <p:cNvPr id="62467" name="Notes Placeholder 2"/>
          <p:cNvSpPr>
            <a:spLocks noGrp="1"/>
          </p:cNvSpPr>
          <p:nvPr>
            <p:ph type="body" idx="1"/>
          </p:nvPr>
        </p:nvSpPr>
        <p:spPr>
          <a:noFill/>
        </p:spPr>
        <p:txBody>
          <a:bodyPr/>
          <a:lstStyle/>
          <a:p>
            <a:endParaRPr lang="en-US" altLang="en-US">
              <a:latin typeface="Arial" charset="0"/>
              <a:ea typeface="ＭＳ Ｐゴシック" pitchFamily="34" charset="-128"/>
            </a:endParaRPr>
          </a:p>
        </p:txBody>
      </p:sp>
      <p:sp>
        <p:nvSpPr>
          <p:cNvPr id="62468" name="Slide Number Placeholder 3"/>
          <p:cNvSpPr txBox="1">
            <a:spLocks noGrp="1"/>
          </p:cNvSpPr>
          <p:nvPr/>
        </p:nvSpPr>
        <p:spPr bwMode="auto">
          <a:xfrm>
            <a:off x="3970938" y="8829675"/>
            <a:ext cx="303784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36" tIns="46569" rIns="93136" bIns="46569"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marL="0" marR="0" lvl="0" indent="0" algn="r" defTabSz="481013" rtl="0" eaLnBrk="1" fontAlgn="auto" latinLnBrk="0" hangingPunct="1">
              <a:lnSpc>
                <a:spcPct val="100000"/>
              </a:lnSpc>
              <a:spcBef>
                <a:spcPct val="0"/>
              </a:spcBef>
              <a:spcAft>
                <a:spcPts val="0"/>
              </a:spcAft>
              <a:buClrTx/>
              <a:buSzTx/>
              <a:buFontTx/>
              <a:buNone/>
              <a:tabLst/>
              <a:defRPr/>
            </a:pPr>
            <a:fld id="{B3AA2442-3E52-4CCD-8EE5-9F5C3869AC7A}" type="slidenum">
              <a:rPr kumimoji="0" lang="en-US" altLang="en-US" sz="1200" b="0" i="0" u="none" strike="noStrike" kern="1200" cap="none" spc="0" normalizeH="0" baseline="0" noProof="0">
                <a:ln>
                  <a:noFill/>
                </a:ln>
                <a:solidFill>
                  <a:srgbClr val="646D72"/>
                </a:solidFill>
                <a:effectLst/>
                <a:uLnTx/>
                <a:uFillTx/>
                <a:latin typeface="Calibri" pitchFamily="34" charset="0"/>
                <a:ea typeface="ＭＳ Ｐゴシック" pitchFamily="34" charset="-128"/>
                <a:cs typeface="+mn-cs"/>
              </a:rPr>
              <a:pPr marL="0" marR="0" lvl="0" indent="0" algn="r" defTabSz="481013" rtl="0" eaLnBrk="1" fontAlgn="auto" latinLnBrk="0" hangingPunct="1">
                <a:lnSpc>
                  <a:spcPct val="100000"/>
                </a:lnSpc>
                <a:spcBef>
                  <a:spcPct val="0"/>
                </a:spcBef>
                <a:spcAft>
                  <a:spcPts val="0"/>
                </a:spcAft>
                <a:buClrTx/>
                <a:buSzTx/>
                <a:buFontTx/>
                <a:buNone/>
                <a:tabLst/>
                <a:defRPr/>
              </a:pPr>
              <a:t>13</a:t>
            </a:fld>
            <a:endParaRPr kumimoji="0" lang="en-US" altLang="en-US" sz="1200" b="0" i="0" u="none" strike="noStrike" kern="1200" cap="none" spc="0" normalizeH="0" baseline="0" noProof="0">
              <a:ln>
                <a:noFill/>
              </a:ln>
              <a:solidFill>
                <a:srgbClr val="646D72"/>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41862989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Orange">
    <p:spTree>
      <p:nvGrpSpPr>
        <p:cNvPr id="1" name=""/>
        <p:cNvGrpSpPr/>
        <p:nvPr/>
      </p:nvGrpSpPr>
      <p:grpSpPr>
        <a:xfrm>
          <a:off x="0" y="0"/>
          <a:ext cx="0" cy="0"/>
          <a:chOff x="0" y="0"/>
          <a:chExt cx="0" cy="0"/>
        </a:xfrm>
      </p:grpSpPr>
      <p:sp>
        <p:nvSpPr>
          <p:cNvPr id="4" name="Rectangle 3"/>
          <p:cNvSpPr/>
          <p:nvPr userDrawn="1"/>
        </p:nvSpPr>
        <p:spPr bwMode="gray">
          <a:xfrm>
            <a:off x="0" y="3334871"/>
            <a:ext cx="6305550" cy="1631576"/>
          </a:xfrm>
          <a:prstGeom prst="rect">
            <a:avLst/>
          </a:prstGeom>
          <a:solidFill>
            <a:schemeClr val="accent6"/>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9" name="Rectangle 8"/>
          <p:cNvSpPr/>
          <p:nvPr userDrawn="1"/>
        </p:nvSpPr>
        <p:spPr bwMode="gray">
          <a:xfrm>
            <a:off x="0" y="2055813"/>
            <a:ext cx="6305550" cy="1279058"/>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 name="Title 1"/>
          <p:cNvSpPr>
            <a:spLocks noGrp="1"/>
          </p:cNvSpPr>
          <p:nvPr>
            <p:ph type="title" hasCustomPrompt="1"/>
          </p:nvPr>
        </p:nvSpPr>
        <p:spPr bwMode="gray">
          <a:xfrm>
            <a:off x="1035051" y="2424314"/>
            <a:ext cx="5029200" cy="775597"/>
          </a:xfrm>
        </p:spPr>
        <p:txBody>
          <a:bodyPr/>
          <a:lstStyle>
            <a:lvl1pPr>
              <a:lnSpc>
                <a:spcPct val="90000"/>
              </a:lnSpc>
              <a:defRPr sz="2800" baseline="0">
                <a:solidFill>
                  <a:schemeClr val="bg1"/>
                </a:solidFill>
              </a:defRPr>
            </a:lvl1pPr>
          </a:lstStyle>
          <a:p>
            <a:r>
              <a:rPr lang="en-US" dirty="0"/>
              <a:t>Document title – Arial 28pt regular; Use sentence case</a:t>
            </a:r>
          </a:p>
        </p:txBody>
      </p:sp>
      <p:sp>
        <p:nvSpPr>
          <p:cNvPr id="5" name="Rectangle 4"/>
          <p:cNvSpPr/>
          <p:nvPr userDrawn="1"/>
        </p:nvSpPr>
        <p:spPr bwMode="gray">
          <a:xfrm>
            <a:off x="0" y="4390101"/>
            <a:ext cx="7772400" cy="246888"/>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263946" y="263947"/>
            <a:ext cx="2341158" cy="983679"/>
          </a:xfrm>
          <a:prstGeom prst="rect">
            <a:avLst/>
          </a:prstGeom>
          <a:noFill/>
          <a:ln>
            <a:noFill/>
          </a:ln>
        </p:spPr>
      </p:pic>
      <p:sp>
        <p:nvSpPr>
          <p:cNvPr id="14" name="Text Placeholder 13"/>
          <p:cNvSpPr>
            <a:spLocks noGrp="1"/>
          </p:cNvSpPr>
          <p:nvPr>
            <p:ph type="body" sz="quarter" idx="10" hasCustomPrompt="1"/>
          </p:nvPr>
        </p:nvSpPr>
        <p:spPr bwMode="gray">
          <a:xfrm>
            <a:off x="1035050" y="3436327"/>
            <a:ext cx="5029200" cy="184666"/>
          </a:xfrm>
        </p:spPr>
        <p:txBody>
          <a:bodyPr/>
          <a:lstStyle>
            <a:lvl1pPr marL="0" indent="0">
              <a:spcBef>
                <a:spcPts val="0"/>
              </a:spcBef>
              <a:buFontTx/>
              <a:buNone/>
              <a:defRPr sz="1200">
                <a:solidFill>
                  <a:schemeClr val="tx1"/>
                </a:solidFill>
              </a:defRPr>
            </a:lvl1pPr>
            <a:lvl2pPr marL="112713" indent="0">
              <a:buFontTx/>
              <a:buNone/>
              <a:defRPr sz="1200">
                <a:solidFill>
                  <a:schemeClr val="tx1"/>
                </a:solidFill>
              </a:defRPr>
            </a:lvl2pPr>
            <a:lvl3pPr marL="230187" indent="0">
              <a:buFontTx/>
              <a:buNone/>
              <a:defRPr sz="1200">
                <a:solidFill>
                  <a:schemeClr val="tx1"/>
                </a:solidFill>
              </a:defRPr>
            </a:lvl3pPr>
            <a:lvl4pPr marL="342900" indent="0">
              <a:buFontTx/>
              <a:buNone/>
              <a:defRPr sz="1200">
                <a:solidFill>
                  <a:schemeClr val="tx1"/>
                </a:solidFill>
              </a:defRPr>
            </a:lvl4pPr>
            <a:lvl5pPr marL="458787" indent="0">
              <a:buFontTx/>
              <a:buNone/>
              <a:defRPr sz="1200">
                <a:solidFill>
                  <a:schemeClr val="tx1"/>
                </a:solidFill>
              </a:defRPr>
            </a:lvl5pPr>
          </a:lstStyle>
          <a:p>
            <a:pPr lvl="0"/>
            <a:r>
              <a:rPr lang="en-US" dirty="0"/>
              <a:t>Document subtitle – Arial 12pt regular, use sentence Case</a:t>
            </a:r>
          </a:p>
        </p:txBody>
      </p:sp>
      <p:sp>
        <p:nvSpPr>
          <p:cNvPr id="16" name="Picture Placeholder 15"/>
          <p:cNvSpPr>
            <a:spLocks noGrp="1"/>
          </p:cNvSpPr>
          <p:nvPr>
            <p:ph type="pic" sz="quarter" idx="11" hasCustomPrompt="1"/>
          </p:nvPr>
        </p:nvSpPr>
        <p:spPr bwMode="gray">
          <a:xfrm>
            <a:off x="0" y="4965700"/>
            <a:ext cx="6305550" cy="3430588"/>
          </a:xfrm>
        </p:spPr>
        <p:txBody>
          <a:bodyPr lIns="640080" rIns="640080" anchor="ctr">
            <a:noAutofit/>
          </a:bodyPr>
          <a:lstStyle>
            <a:lvl1pPr marL="0" indent="0" algn="ctr">
              <a:buNone/>
              <a:defRPr sz="1200" b="1"/>
            </a:lvl1pPr>
          </a:lstStyle>
          <a:p>
            <a:r>
              <a:rPr lang="en-US" dirty="0"/>
              <a:t>Insert photo relevant to topic being presented. A vast photo library is available via the Marketing Content Library (MCL) at the following:</a:t>
            </a:r>
            <a:br>
              <a:rPr lang="en-US" dirty="0"/>
            </a:br>
            <a:r>
              <a:rPr lang="en-US" dirty="0"/>
              <a:t>https://library.optum.com/</a:t>
            </a:r>
            <a:br>
              <a:rPr lang="en-US" dirty="0"/>
            </a:br>
            <a:br>
              <a:rPr lang="en-US" dirty="0"/>
            </a:br>
            <a:br>
              <a:rPr lang="en-US" dirty="0"/>
            </a:br>
            <a:br>
              <a:rPr lang="en-US" dirty="0"/>
            </a:br>
            <a:r>
              <a:rPr lang="en-US" dirty="0"/>
              <a:t>Directions for requesting access are on the log-in screen.</a:t>
            </a:r>
            <a:br>
              <a:rPr lang="en-US" dirty="0"/>
            </a:br>
            <a:br>
              <a:rPr lang="en-US" dirty="0"/>
            </a:br>
            <a:endParaRPr lang="en-US" dirty="0"/>
          </a:p>
        </p:txBody>
      </p:sp>
    </p:spTree>
    <p:extLst>
      <p:ext uri="{BB962C8B-B14F-4D97-AF65-F5344CB8AC3E}">
        <p14:creationId xmlns:p14="http://schemas.microsoft.com/office/powerpoint/2010/main" val="584816990"/>
      </p:ext>
    </p:extLst>
  </p:cSld>
  <p:clrMapOvr>
    <a:masterClrMapping/>
  </p:clrMapOvr>
  <p:extLst>
    <p:ext uri="{DCECCB84-F9BA-43D5-87BE-67443E8EF086}">
      <p15:sldGuideLst xmlns:p15="http://schemas.microsoft.com/office/powerpoint/2012/main">
        <p15:guide id="1" orient="horz" pos="5289" userDrawn="1">
          <p15:clr>
            <a:srgbClr val="FBAE40"/>
          </p15:clr>
        </p15:guide>
        <p15:guide id="3" pos="652" userDrawn="1">
          <p15:clr>
            <a:srgbClr val="C35EA4"/>
          </p15:clr>
        </p15:guide>
        <p15:guide id="4" pos="397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p:cNvSpPr/>
          <p:nvPr userDrawn="1"/>
        </p:nvSpPr>
        <p:spPr bwMode="gray">
          <a:xfrm>
            <a:off x="-1" y="900759"/>
            <a:ext cx="5065714" cy="777240"/>
          </a:xfrm>
          <a:prstGeom prst="rect">
            <a:avLst/>
          </a:prstGeom>
          <a:solidFill>
            <a:schemeClr val="accent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68306" y="84188"/>
            <a:ext cx="1771254" cy="744225"/>
          </a:xfrm>
          <a:prstGeom prst="rect">
            <a:avLst/>
          </a:prstGeom>
        </p:spPr>
      </p:pic>
      <p:sp>
        <p:nvSpPr>
          <p:cNvPr id="8" name="Title 1"/>
          <p:cNvSpPr>
            <a:spLocks noGrp="1"/>
          </p:cNvSpPr>
          <p:nvPr>
            <p:ph type="title" hasCustomPrompt="1"/>
          </p:nvPr>
        </p:nvSpPr>
        <p:spPr bwMode="gray">
          <a:xfrm>
            <a:off x="752475" y="1012380"/>
            <a:ext cx="4114800" cy="553998"/>
          </a:xfrm>
        </p:spPr>
        <p:txBody>
          <a:bodyPr anchor="t" anchorCtr="0"/>
          <a:lstStyle>
            <a:lvl1pPr>
              <a:lnSpc>
                <a:spcPct val="90000"/>
              </a:lnSpc>
              <a:defRPr>
                <a:solidFill>
                  <a:schemeClr val="bg1"/>
                </a:solidFill>
              </a:defRPr>
            </a:lvl1pPr>
          </a:lstStyle>
          <a:p>
            <a:r>
              <a:rPr lang="en-US" dirty="0"/>
              <a:t>Document title – Arial 20pt regular; Use sentence case</a:t>
            </a:r>
          </a:p>
        </p:txBody>
      </p:sp>
      <p:sp>
        <p:nvSpPr>
          <p:cNvPr id="14" name="Rectangle 13"/>
          <p:cNvSpPr/>
          <p:nvPr userDrawn="1"/>
        </p:nvSpPr>
        <p:spPr bwMode="gray">
          <a:xfrm>
            <a:off x="-1" y="1712692"/>
            <a:ext cx="7772401" cy="182880"/>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5" name="Rectangle 4"/>
          <p:cNvSpPr/>
          <p:nvPr userDrawn="1"/>
        </p:nvSpPr>
        <p:spPr bwMode="gray">
          <a:xfrm>
            <a:off x="6886575" y="9409113"/>
            <a:ext cx="647700" cy="381000"/>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3" name="Slide Number Placeholder 5"/>
          <p:cNvSpPr txBox="1">
            <a:spLocks/>
          </p:cNvSpPr>
          <p:nvPr userDrawn="1"/>
        </p:nvSpPr>
        <p:spPr bwMode="gray">
          <a:xfrm>
            <a:off x="6577014" y="9630389"/>
            <a:ext cx="739886" cy="123111"/>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pPr algn="r"/>
            <a:r>
              <a:rPr lang="en-US" sz="800" dirty="0">
                <a:solidFill>
                  <a:schemeClr val="tx1"/>
                </a:solidFill>
              </a:rPr>
              <a:t>Page </a:t>
            </a:r>
            <a:fld id="{D1524D41-16DC-4D92-9EF9-071B213BE0F5}" type="slidenum">
              <a:rPr lang="en-US" sz="800" smtClean="0">
                <a:solidFill>
                  <a:schemeClr val="tx1"/>
                </a:solidFill>
              </a:rPr>
              <a:pPr algn="r"/>
              <a:t>‹#›</a:t>
            </a:fld>
            <a:endParaRPr lang="en-US" sz="800" dirty="0">
              <a:solidFill>
                <a:schemeClr val="tx1"/>
              </a:solidFill>
            </a:endParaRPr>
          </a:p>
        </p:txBody>
      </p:sp>
      <p:sp>
        <p:nvSpPr>
          <p:cNvPr id="24"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dirty="0"/>
              <a:t>Do not reproduce, transmit or modify the content set forth herein in any form or by any means without written permission of </a:t>
            </a:r>
            <a:r>
              <a:rPr lang="en-US" dirty="0" err="1"/>
              <a:t>UnitedHealthcare</a:t>
            </a:r>
            <a:r>
              <a:rPr lang="en-US" dirty="0"/>
              <a:t>. © 2020 United HealthCare Services, Inc. All rights reserved.</a:t>
            </a:r>
          </a:p>
        </p:txBody>
      </p:sp>
    </p:spTree>
    <p:extLst>
      <p:ext uri="{BB962C8B-B14F-4D97-AF65-F5344CB8AC3E}">
        <p14:creationId xmlns:p14="http://schemas.microsoft.com/office/powerpoint/2010/main" val="4238898392"/>
      </p:ext>
    </p:extLst>
  </p:cSld>
  <p:clrMapOvr>
    <a:masterClrMapping/>
  </p:clrMapOvr>
  <p:extLst>
    <p:ext uri="{DCECCB84-F9BA-43D5-87BE-67443E8EF086}">
      <p15:sldGuideLst xmlns:p15="http://schemas.microsoft.com/office/powerpoint/2012/main">
        <p15:guide id="1" orient="horz" pos="1792" userDrawn="1">
          <p15:clr>
            <a:srgbClr val="FBAE40"/>
          </p15:clr>
        </p15:guide>
        <p15:guide id="2" pos="1888">
          <p15:clr>
            <a:srgbClr val="FBAE40"/>
          </p15:clr>
        </p15:guide>
        <p15:guide id="3" pos="475" userDrawn="1">
          <p15:clr>
            <a:srgbClr val="C35EA4"/>
          </p15:clr>
        </p15:guide>
        <p15:guide id="4" pos="1777">
          <p15:clr>
            <a:srgbClr val="FBAE40"/>
          </p15:clr>
        </p15:guide>
        <p15:guide id="5" pos="3191">
          <p15:clr>
            <a:srgbClr val="FBAE40"/>
          </p15:clr>
        </p15:guide>
        <p15:guide id="6" pos="3302">
          <p15:clr>
            <a:srgbClr val="FBAE40"/>
          </p15:clr>
        </p15:guide>
        <p15:guide id="7" orient="horz" pos="575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6" name="Rectangle 5"/>
          <p:cNvSpPr/>
          <p:nvPr userDrawn="1"/>
        </p:nvSpPr>
        <p:spPr bwMode="gray">
          <a:xfrm>
            <a:off x="-1" y="900759"/>
            <a:ext cx="5065714" cy="777240"/>
          </a:xfrm>
          <a:prstGeom prst="rect">
            <a:avLst/>
          </a:prstGeom>
          <a:solidFill>
            <a:schemeClr val="accent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68306" y="84188"/>
            <a:ext cx="1771254" cy="744225"/>
          </a:xfrm>
          <a:prstGeom prst="rect">
            <a:avLst/>
          </a:prstGeom>
        </p:spPr>
      </p:pic>
      <p:sp>
        <p:nvSpPr>
          <p:cNvPr id="8" name="Title 1"/>
          <p:cNvSpPr>
            <a:spLocks noGrp="1"/>
          </p:cNvSpPr>
          <p:nvPr>
            <p:ph type="title" hasCustomPrompt="1"/>
          </p:nvPr>
        </p:nvSpPr>
        <p:spPr bwMode="gray">
          <a:xfrm>
            <a:off x="752475" y="1012380"/>
            <a:ext cx="4114800" cy="276999"/>
          </a:xfrm>
        </p:spPr>
        <p:txBody>
          <a:bodyPr anchor="t" anchorCtr="0"/>
          <a:lstStyle>
            <a:lvl1pPr>
              <a:lnSpc>
                <a:spcPct val="90000"/>
              </a:lnSpc>
              <a:defRPr>
                <a:solidFill>
                  <a:schemeClr val="bg1"/>
                </a:solidFill>
              </a:defRPr>
            </a:lvl1pPr>
          </a:lstStyle>
          <a:p>
            <a:r>
              <a:rPr lang="en-US" dirty="0"/>
              <a:t>Document title – Arial 20pt regular</a:t>
            </a:r>
          </a:p>
        </p:txBody>
      </p:sp>
      <p:sp>
        <p:nvSpPr>
          <p:cNvPr id="14" name="Rectangle 13"/>
          <p:cNvSpPr/>
          <p:nvPr userDrawn="1"/>
        </p:nvSpPr>
        <p:spPr bwMode="gray">
          <a:xfrm>
            <a:off x="-1" y="1712692"/>
            <a:ext cx="7772401" cy="182880"/>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5" name="Rectangle 4"/>
          <p:cNvSpPr/>
          <p:nvPr userDrawn="1"/>
        </p:nvSpPr>
        <p:spPr bwMode="gray">
          <a:xfrm>
            <a:off x="6886575" y="9409113"/>
            <a:ext cx="647700" cy="381000"/>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32" name="Text Placeholder 4"/>
          <p:cNvSpPr>
            <a:spLocks noGrp="1"/>
          </p:cNvSpPr>
          <p:nvPr>
            <p:ph type="body" sz="quarter" idx="25" hasCustomPrompt="1"/>
          </p:nvPr>
        </p:nvSpPr>
        <p:spPr bwMode="gray">
          <a:xfrm>
            <a:off x="752475" y="1379501"/>
            <a:ext cx="4114800" cy="153888"/>
          </a:xfrm>
        </p:spPr>
        <p:txBody>
          <a:bodyPr/>
          <a:lstStyle>
            <a:lvl1pPr marL="0" indent="0">
              <a:spcBef>
                <a:spcPts val="0"/>
              </a:spcBef>
              <a:buNone/>
              <a:defRPr sz="1000">
                <a:solidFill>
                  <a:schemeClr val="bg1"/>
                </a:solidFill>
              </a:defRPr>
            </a:lvl1pPr>
            <a:lvl2pPr marL="114300" indent="0">
              <a:spcBef>
                <a:spcPts val="0"/>
              </a:spcBef>
              <a:buNone/>
              <a:defRPr sz="1400">
                <a:solidFill>
                  <a:schemeClr val="accent3"/>
                </a:solidFill>
              </a:defRPr>
            </a:lvl2pPr>
            <a:lvl3pPr marL="228600" indent="0">
              <a:spcBef>
                <a:spcPts val="0"/>
              </a:spcBef>
              <a:buNone/>
              <a:defRPr sz="1400">
                <a:solidFill>
                  <a:schemeClr val="accent3"/>
                </a:solidFill>
              </a:defRPr>
            </a:lvl3pPr>
            <a:lvl4pPr marL="342900" indent="0">
              <a:spcBef>
                <a:spcPts val="0"/>
              </a:spcBef>
              <a:buNone/>
              <a:defRPr sz="1400">
                <a:solidFill>
                  <a:schemeClr val="accent3"/>
                </a:solidFill>
              </a:defRPr>
            </a:lvl4pPr>
            <a:lvl5pPr marL="457200" indent="0">
              <a:spcBef>
                <a:spcPts val="0"/>
              </a:spcBef>
              <a:buNone/>
              <a:defRPr sz="1400">
                <a:solidFill>
                  <a:schemeClr val="accent3"/>
                </a:solidFill>
              </a:defRPr>
            </a:lvl5pPr>
          </a:lstStyle>
          <a:p>
            <a:pPr lvl="0"/>
            <a:r>
              <a:rPr lang="en-US" dirty="0"/>
              <a:t>Document subtitle – Arial 10pt regular, use sentence Case</a:t>
            </a:r>
          </a:p>
        </p:txBody>
      </p:sp>
      <p:sp>
        <p:nvSpPr>
          <p:cNvPr id="23" name="Slide Number Placeholder 5"/>
          <p:cNvSpPr txBox="1">
            <a:spLocks/>
          </p:cNvSpPr>
          <p:nvPr userDrawn="1"/>
        </p:nvSpPr>
        <p:spPr bwMode="gray">
          <a:xfrm>
            <a:off x="6577014" y="9630389"/>
            <a:ext cx="739886" cy="123111"/>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pPr algn="r"/>
            <a:r>
              <a:rPr lang="en-US" sz="800" dirty="0">
                <a:solidFill>
                  <a:schemeClr val="tx1"/>
                </a:solidFill>
              </a:rPr>
              <a:t>Page </a:t>
            </a:r>
            <a:fld id="{D1524D41-16DC-4D92-9EF9-071B213BE0F5}" type="slidenum">
              <a:rPr lang="en-US" sz="800" smtClean="0">
                <a:solidFill>
                  <a:schemeClr val="tx1"/>
                </a:solidFill>
              </a:rPr>
              <a:pPr algn="r"/>
              <a:t>‹#›</a:t>
            </a:fld>
            <a:endParaRPr lang="en-US" sz="800" dirty="0">
              <a:solidFill>
                <a:schemeClr val="tx1"/>
              </a:solidFill>
            </a:endParaRPr>
          </a:p>
        </p:txBody>
      </p:sp>
      <p:sp>
        <p:nvSpPr>
          <p:cNvPr id="24"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dirty="0"/>
              <a:t>Do not reproduce, transmit or modify the content set forth herein in any form or by any means without written permission of </a:t>
            </a:r>
            <a:r>
              <a:rPr lang="en-US" dirty="0" err="1"/>
              <a:t>UnitedHealthcare</a:t>
            </a:r>
            <a:r>
              <a:rPr lang="en-US" dirty="0"/>
              <a:t>. © 2020 United HealthCare Services, Inc. All rights reserved.</a:t>
            </a:r>
          </a:p>
        </p:txBody>
      </p:sp>
    </p:spTree>
    <p:extLst>
      <p:ext uri="{BB962C8B-B14F-4D97-AF65-F5344CB8AC3E}">
        <p14:creationId xmlns:p14="http://schemas.microsoft.com/office/powerpoint/2010/main" val="1722464221"/>
      </p:ext>
    </p:extLst>
  </p:cSld>
  <p:clrMapOvr>
    <a:masterClrMapping/>
  </p:clrMapOvr>
  <p:extLst>
    <p:ext uri="{DCECCB84-F9BA-43D5-87BE-67443E8EF086}">
      <p15:sldGuideLst xmlns:p15="http://schemas.microsoft.com/office/powerpoint/2012/main">
        <p15:guide id="2" orient="horz" pos="1794" userDrawn="1">
          <p15:clr>
            <a:srgbClr val="FBAE40"/>
          </p15:clr>
        </p15:guide>
        <p15:guide id="3" pos="1888" userDrawn="1">
          <p15:clr>
            <a:srgbClr val="FBAE40"/>
          </p15:clr>
        </p15:guide>
        <p15:guide id="4" pos="475" userDrawn="1">
          <p15:clr>
            <a:srgbClr val="C35EA4"/>
          </p15:clr>
        </p15:guide>
        <p15:guide id="5" pos="1777" userDrawn="1">
          <p15:clr>
            <a:srgbClr val="FBAE40"/>
          </p15:clr>
        </p15:guide>
        <p15:guide id="6" pos="3191" userDrawn="1">
          <p15:clr>
            <a:srgbClr val="FBAE40"/>
          </p15:clr>
        </p15:guide>
        <p15:guide id="7" pos="3302" userDrawn="1">
          <p15:clr>
            <a:srgbClr val="FBAE40"/>
          </p15:clr>
        </p15:guide>
        <p15:guide id="8" orient="horz" pos="575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dirty="0"/>
              <a:t>Do not reproduce, transmit or modify the content set forth herein in any form or by any means without written permission of </a:t>
            </a:r>
            <a:r>
              <a:rPr lang="en-US" dirty="0" err="1"/>
              <a:t>UnitedHealthcare</a:t>
            </a:r>
            <a:r>
              <a:rPr lang="en-US" dirty="0"/>
              <a:t>. © 2020 United HealthCare Services, Inc. All rights reserved.</a:t>
            </a:r>
          </a:p>
        </p:txBody>
      </p:sp>
    </p:spTree>
    <p:extLst>
      <p:ext uri="{BB962C8B-B14F-4D97-AF65-F5344CB8AC3E}">
        <p14:creationId xmlns:p14="http://schemas.microsoft.com/office/powerpoint/2010/main" val="1329712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885129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2BD11699-7771-5248-A4D3-B25A5494E87E}"/>
              </a:ext>
            </a:extLst>
          </p:cNvPr>
          <p:cNvSpPr>
            <a:spLocks noGrp="1"/>
          </p:cNvSpPr>
          <p:nvPr>
            <p:ph type="sldNum" sz="quarter" idx="10"/>
          </p:nvPr>
        </p:nvSpPr>
        <p:spPr>
          <a:xfrm>
            <a:off x="221298" y="9319737"/>
            <a:ext cx="510963" cy="536098"/>
          </a:xfrm>
          <a:prstGeom prst="rect">
            <a:avLst/>
          </a:prstGeom>
          <a:ln/>
        </p:spPr>
        <p:txBody>
          <a:bodyPr lIns="101882" tIns="50941" rIns="101882" bIns="50941"/>
          <a:lstStyle>
            <a:lvl1pPr>
              <a:defRPr/>
            </a:lvl1pPr>
          </a:lstStyle>
          <a:p>
            <a:pPr>
              <a:defRPr/>
            </a:pPr>
            <a:fld id="{7E396205-81BC-5749-850A-669A0290055D}" type="slidenum">
              <a:rPr lang="en-US" altLang="en-US"/>
              <a:pPr>
                <a:defRPr/>
              </a:pPr>
              <a:t>‹#›</a:t>
            </a:fld>
            <a:endParaRPr lang="en-US" altLang="en-US" dirty="0"/>
          </a:p>
        </p:txBody>
      </p:sp>
      <p:sp>
        <p:nvSpPr>
          <p:cNvPr id="3" name="Rectangle 6">
            <a:extLst>
              <a:ext uri="{FF2B5EF4-FFF2-40B4-BE49-F238E27FC236}">
                <a16:creationId xmlns:a16="http://schemas.microsoft.com/office/drawing/2014/main" id="{238B0350-35F3-FB4E-9DE9-342555631823}"/>
              </a:ext>
            </a:extLst>
          </p:cNvPr>
          <p:cNvSpPr>
            <a:spLocks noGrp="1" noChangeArrowheads="1"/>
          </p:cNvSpPr>
          <p:nvPr>
            <p:ph type="ftr" sz="quarter" idx="11"/>
          </p:nvPr>
        </p:nvSpPr>
        <p:spPr>
          <a:ln/>
        </p:spPr>
        <p:txBody>
          <a:bodyPr/>
          <a:lstStyle>
            <a:lvl1pPr>
              <a:defRPr/>
            </a:lvl1pPr>
          </a:lstStyle>
          <a:p>
            <a:pPr>
              <a:defRPr/>
            </a:pPr>
            <a:r>
              <a:rPr lang="en-US" altLang="en-US"/>
              <a:t>Do not reproduce, transmit or modify the content set forth herein in any form or by any means without written permission of UnitedHealthcare. © 2020 United HealthCare Services, Inc. All rights reserved.</a:t>
            </a:r>
            <a:endParaRPr lang="en-US" altLang="en-US" dirty="0"/>
          </a:p>
        </p:txBody>
      </p:sp>
    </p:spTree>
    <p:extLst>
      <p:ext uri="{BB962C8B-B14F-4D97-AF65-F5344CB8AC3E}">
        <p14:creationId xmlns:p14="http://schemas.microsoft.com/office/powerpoint/2010/main" val="2780258319"/>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hyperlink" Target="http://www.optum.com/" TargetMode="External"/><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5" name="Text Placeholder 1"/>
          <p:cNvSpPr>
            <a:spLocks noGrp="1"/>
          </p:cNvSpPr>
          <p:nvPr>
            <p:ph type="body" idx="1"/>
          </p:nvPr>
        </p:nvSpPr>
        <p:spPr bwMode="gray">
          <a:xfrm>
            <a:off x="460376" y="1970088"/>
            <a:ext cx="6856524" cy="1487587"/>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bwMode="gray">
          <a:xfrm>
            <a:off x="758825" y="881925"/>
            <a:ext cx="6558074" cy="307777"/>
          </a:xfrm>
          <a:prstGeom prst="rect">
            <a:avLst/>
          </a:prstGeom>
        </p:spPr>
        <p:txBody>
          <a:bodyPr vert="horz" wrap="square" lIns="0" tIns="0" rIns="0" bIns="0" rtlCol="0" anchor="b">
            <a:spAutoFit/>
          </a:bodyPr>
          <a:lstStyle/>
          <a:p>
            <a:r>
              <a:rPr lang="en-US" dirty="0"/>
              <a:t>Page title – Arial 20pt regular; Use sentence case</a:t>
            </a:r>
          </a:p>
        </p:txBody>
      </p:sp>
      <p:sp>
        <p:nvSpPr>
          <p:cNvPr id="7" name="Slide Number Placeholder 5"/>
          <p:cNvSpPr txBox="1">
            <a:spLocks/>
          </p:cNvSpPr>
          <p:nvPr/>
        </p:nvSpPr>
        <p:spPr bwMode="gray">
          <a:xfrm>
            <a:off x="6577014" y="9630389"/>
            <a:ext cx="739886" cy="123111"/>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pPr algn="r"/>
            <a:r>
              <a:rPr lang="en-US" sz="800" dirty="0">
                <a:solidFill>
                  <a:schemeClr val="tx1"/>
                </a:solidFill>
              </a:rPr>
              <a:t>Page </a:t>
            </a:r>
            <a:fld id="{D1524D41-16DC-4D92-9EF9-071B213BE0F5}" type="slidenum">
              <a:rPr lang="en-US" sz="800" smtClean="0">
                <a:solidFill>
                  <a:schemeClr val="tx1"/>
                </a:solidFill>
              </a:rPr>
              <a:pPr algn="r"/>
              <a:t>‹#›</a:t>
            </a:fld>
            <a:endParaRPr lang="en-US" sz="800" dirty="0">
              <a:solidFill>
                <a:schemeClr val="tx1"/>
              </a:solidFill>
            </a:endParaRPr>
          </a:p>
        </p:txBody>
      </p:sp>
      <p:sp>
        <p:nvSpPr>
          <p:cNvPr id="8" name="TextBox 7">
            <a:hlinkClick r:id="rId8"/>
          </p:cNvPr>
          <p:cNvSpPr txBox="1"/>
          <p:nvPr/>
        </p:nvSpPr>
        <p:spPr bwMode="gray">
          <a:xfrm>
            <a:off x="758825" y="9645778"/>
            <a:ext cx="1832769" cy="92333"/>
          </a:xfrm>
          <a:prstGeom prst="rect">
            <a:avLst/>
          </a:prstGeom>
          <a:noFill/>
        </p:spPr>
        <p:txBody>
          <a:bodyPr wrap="square" lIns="0" tIns="0" rIns="0" bIns="0" rtlCol="0">
            <a:spAutoFit/>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chemeClr val="tx1"/>
                </a:solidFill>
                <a:effectLst/>
                <a:uLnTx/>
                <a:uFillTx/>
                <a:latin typeface="+mn-lt"/>
                <a:ea typeface="+mn-ea"/>
                <a:cs typeface="+mn-cs"/>
              </a:rPr>
              <a:t>© 2020 Optum, Inc. All rights reserved. </a:t>
            </a:r>
            <a:r>
              <a:rPr kumimoji="0" lang="en-US" sz="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a:t>
            </a:r>
            <a:r>
              <a:rPr kumimoji="0" lang="en-US" sz="6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optum.com</a:t>
            </a:r>
            <a:endParaRPr kumimoji="0" lang="en-US" sz="600" b="1" i="0" u="none" strike="noStrike" kern="1200" cap="none" spc="0" normalizeH="0" baseline="0" noProof="0" dirty="0">
              <a:ln>
                <a:noFill/>
              </a:ln>
              <a:solidFill>
                <a:schemeClr val="tx1"/>
              </a:solidFill>
              <a:effectLst/>
              <a:uLnTx/>
              <a:uFillTx/>
              <a:latin typeface="+mn-lt"/>
              <a:ea typeface="+mn-ea"/>
              <a:cs typeface="+mn-cs"/>
            </a:endParaRPr>
          </a:p>
        </p:txBody>
      </p:sp>
      <p:sp>
        <p:nvSpPr>
          <p:cNvPr id="3"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dirty="0"/>
              <a:t>Do not reproduce, transmit or modify the content set forth herein in any form or by any means without written permission of </a:t>
            </a:r>
            <a:r>
              <a:rPr lang="en-US" dirty="0" err="1"/>
              <a:t>UnitedHealthcare</a:t>
            </a:r>
            <a:r>
              <a:rPr lang="en-US" dirty="0"/>
              <a:t>. © 2020 United HealthCare Services, Inc. All rights reserved.</a:t>
            </a:r>
          </a:p>
        </p:txBody>
      </p:sp>
    </p:spTree>
  </p:cSld>
  <p:clrMap bg1="lt1" tx1="dk1" bg2="lt2" tx2="dk2" accent1="accent1" accent2="accent2" accent3="accent3" accent4="accent4" accent5="accent5" accent6="accent6" hlink="hlink" folHlink="folHlink"/>
  <p:sldLayoutIdLst>
    <p:sldLayoutId id="2147483732" r:id="rId1"/>
    <p:sldLayoutId id="2147483735" r:id="rId2"/>
    <p:sldLayoutId id="2147483731" r:id="rId3"/>
    <p:sldLayoutId id="2147483749" r:id="rId4"/>
    <p:sldLayoutId id="2147483750" r:id="rId5"/>
    <p:sldLayoutId id="2147483751" r:id="rId6"/>
  </p:sldLayoutIdLst>
  <p:hf hdr="0" dt="0"/>
  <p:txStyles>
    <p:titleStyle>
      <a:lvl1pPr algn="l" defTabSz="1018879" rtl="0" eaLnBrk="1" latinLnBrk="0" hangingPunct="1">
        <a:spcBef>
          <a:spcPct val="0"/>
        </a:spcBef>
        <a:buNone/>
        <a:defRPr sz="2000" b="0" kern="1200" baseline="0">
          <a:solidFill>
            <a:schemeClr val="tx1"/>
          </a:solidFill>
          <a:latin typeface="+mj-lt"/>
          <a:ea typeface="+mj-ea"/>
          <a:cs typeface="+mj-cs"/>
        </a:defRPr>
      </a:lvl1pPr>
    </p:titleStyle>
    <p:body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p:bodyStyle>
    <p:otherStyle>
      <a:defPPr>
        <a:defRPr lang="en-US"/>
      </a:defPPr>
      <a:lvl1pPr marL="0" algn="l" defTabSz="640080" rtl="0" eaLnBrk="1" latinLnBrk="0" hangingPunct="1">
        <a:spcBef>
          <a:spcPts val="300"/>
        </a:spcBef>
        <a:defRPr sz="900" kern="1200">
          <a:solidFill>
            <a:schemeClr val="tx1"/>
          </a:solidFill>
          <a:latin typeface="+mn-lt"/>
          <a:ea typeface="+mn-ea"/>
          <a:cs typeface="+mn-cs"/>
        </a:defRPr>
      </a:lvl1pPr>
      <a:lvl2pPr marL="1143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2pPr>
      <a:lvl3pPr marL="2286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3pPr>
      <a:lvl4pPr marL="3429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4pPr>
      <a:lvl5pPr marL="4572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5pPr>
      <a:lvl6pPr marL="5715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6pPr>
      <a:lvl7pPr marL="6858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7pPr>
      <a:lvl8pPr marL="8001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8pPr>
      <a:lvl9pPr marL="9144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4608" userDrawn="1">
          <p15:clr>
            <a:srgbClr val="C35EA4"/>
          </p15:clr>
        </p15:guide>
        <p15:guide id="3" orient="horz" pos="287" userDrawn="1">
          <p15:clr>
            <a:srgbClr val="C35EA4"/>
          </p15:clr>
        </p15:guide>
        <p15:guide id="4" orient="horz" pos="5991" userDrawn="1">
          <p15:clr>
            <a:srgbClr val="C35E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apa.org/helpcenter/choose-therapist.asp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www.helpguide.org/articles/suicide-prevention/suicide-prevention.htm" TargetMode="External"/><Relationship Id="rId4" Type="http://schemas.openxmlformats.org/officeDocument/2006/relationships/hyperlink" Target="https://www.helpguide.org/articles/depression/depression-symptoms-and-warning-signs.ht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0">
            <a:extLst>
              <a:ext uri="{FF2B5EF4-FFF2-40B4-BE49-F238E27FC236}">
                <a16:creationId xmlns:a16="http://schemas.microsoft.com/office/drawing/2014/main" id="{9617B828-0856-7540-8FEE-ABEBDDF27004}"/>
              </a:ext>
            </a:extLst>
          </p:cNvPr>
          <p:cNvSpPr>
            <a:spLocks noGrp="1"/>
          </p:cNvSpPr>
          <p:nvPr>
            <p:ph type="title"/>
          </p:nvPr>
        </p:nvSpPr>
        <p:spPr/>
        <p:txBody>
          <a:bodyPr/>
          <a:lstStyle/>
          <a:p>
            <a:r>
              <a:rPr lang="en-US" altLang="en-US"/>
              <a:t>Maintaining Balance in Life</a:t>
            </a:r>
            <a:endParaRPr lang="en-US" altLang="en-US" dirty="0"/>
          </a:p>
        </p:txBody>
      </p:sp>
      <p:sp>
        <p:nvSpPr>
          <p:cNvPr id="40962" name="Rectangle 11">
            <a:extLst>
              <a:ext uri="{FF2B5EF4-FFF2-40B4-BE49-F238E27FC236}">
                <a16:creationId xmlns:a16="http://schemas.microsoft.com/office/drawing/2014/main" id="{8C81726E-5853-6D4F-A5A2-E9A312B9AE58}"/>
              </a:ext>
            </a:extLst>
          </p:cNvPr>
          <p:cNvSpPr>
            <a:spLocks noGrp="1"/>
          </p:cNvSpPr>
          <p:nvPr>
            <p:ph type="body" sz="quarter" idx="10"/>
          </p:nvPr>
        </p:nvSpPr>
        <p:spPr>
          <a:xfrm>
            <a:off x="1035050" y="3436327"/>
            <a:ext cx="5029200" cy="369332"/>
          </a:xfrm>
        </p:spPr>
        <p:txBody>
          <a:bodyPr/>
          <a:lstStyle/>
          <a:p>
            <a:r>
              <a:rPr lang="en-US" altLang="en-US" dirty="0"/>
              <a:t>Workbook</a:t>
            </a:r>
          </a:p>
          <a:p>
            <a:endParaRPr lang="en-US" altLang="en-US" dirty="0"/>
          </a:p>
        </p:txBody>
      </p:sp>
    </p:spTree>
    <p:extLst>
      <p:ext uri="{BB962C8B-B14F-4D97-AF65-F5344CB8AC3E}">
        <p14:creationId xmlns:p14="http://schemas.microsoft.com/office/powerpoint/2010/main" val="603352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Oval 16">
            <a:extLst>
              <a:ext uri="{FF2B5EF4-FFF2-40B4-BE49-F238E27FC236}">
                <a16:creationId xmlns:a16="http://schemas.microsoft.com/office/drawing/2014/main" id="{7511E932-B0F3-CF4C-AB03-49558EBC82A8}"/>
              </a:ext>
            </a:extLst>
          </p:cNvPr>
          <p:cNvSpPr>
            <a:spLocks noChangeArrowheads="1"/>
          </p:cNvSpPr>
          <p:nvPr/>
        </p:nvSpPr>
        <p:spPr bwMode="auto">
          <a:xfrm>
            <a:off x="3774992" y="2261638"/>
            <a:ext cx="2743200" cy="2743200"/>
          </a:xfrm>
          <a:prstGeom prst="ellipse">
            <a:avLst/>
          </a:prstGeom>
          <a:solidFill>
            <a:schemeClr val="bg1"/>
          </a:solidFill>
          <a:ln w="12700">
            <a:solidFill>
              <a:schemeClr val="tx2"/>
            </a:solidFill>
            <a:round/>
            <a:headEnd type="none" w="sm" len="sm"/>
            <a:tailEnd type="none" w="sm" len="sm"/>
          </a:ln>
        </p:spPr>
        <p:txBody>
          <a:bodyPr wrap="none" lIns="101882" tIns="50941" rIns="101882" bIns="50941" anchor="ctr"/>
          <a:lstStyle>
            <a:lvl1pPr>
              <a:spcBef>
                <a:spcPct val="20000"/>
              </a:spcBef>
              <a:buClr>
                <a:srgbClr val="005293"/>
              </a:buClr>
              <a:buSzPct val="115000"/>
              <a:defRPr sz="2000">
                <a:solidFill>
                  <a:srgbClr val="535A5D"/>
                </a:solidFill>
                <a:latin typeface="Arial" panose="020B0604020202020204" pitchFamily="34" charset="0"/>
                <a:ea typeface="ＭＳ Ｐゴシック" panose="020B0600070205080204" pitchFamily="34" charset="-128"/>
              </a:defRPr>
            </a:lvl1pPr>
            <a:lvl2pPr marL="742950" indent="-28575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2pPr>
            <a:lvl3pPr marL="1143000" indent="-22860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3pPr>
            <a:lvl4pPr marL="1600200" indent="-22860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4pPr>
            <a:lvl5pPr marL="2057400" indent="-22860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9pPr>
          </a:lstStyle>
          <a:p>
            <a:pPr eaLnBrk="1" hangingPunct="1">
              <a:spcBef>
                <a:spcPct val="0"/>
              </a:spcBef>
              <a:buClrTx/>
              <a:buSzTx/>
            </a:pPr>
            <a:endParaRPr lang="en-US" altLang="en-US" sz="2500" dirty="0"/>
          </a:p>
        </p:txBody>
      </p:sp>
      <p:sp>
        <p:nvSpPr>
          <p:cNvPr id="63490" name="Oval 17">
            <a:extLst>
              <a:ext uri="{FF2B5EF4-FFF2-40B4-BE49-F238E27FC236}">
                <a16:creationId xmlns:a16="http://schemas.microsoft.com/office/drawing/2014/main" id="{6F5D16BB-7AE6-FB4C-81DC-8BEE96D8B614}"/>
              </a:ext>
            </a:extLst>
          </p:cNvPr>
          <p:cNvSpPr>
            <a:spLocks noChangeArrowheads="1"/>
          </p:cNvSpPr>
          <p:nvPr/>
        </p:nvSpPr>
        <p:spPr bwMode="auto">
          <a:xfrm>
            <a:off x="3774992" y="6001067"/>
            <a:ext cx="2743200" cy="2743200"/>
          </a:xfrm>
          <a:prstGeom prst="ellipse">
            <a:avLst/>
          </a:prstGeom>
          <a:solidFill>
            <a:schemeClr val="bg1"/>
          </a:solidFill>
          <a:ln w="12700">
            <a:solidFill>
              <a:schemeClr val="tx2"/>
            </a:solidFill>
            <a:round/>
            <a:headEnd type="none" w="sm" len="sm"/>
            <a:tailEnd type="none" w="sm" len="sm"/>
          </a:ln>
        </p:spPr>
        <p:txBody>
          <a:bodyPr wrap="none" lIns="101882" tIns="50941" rIns="101882" bIns="50941" anchor="ctr"/>
          <a:lstStyle>
            <a:lvl1pPr>
              <a:spcBef>
                <a:spcPct val="20000"/>
              </a:spcBef>
              <a:buClr>
                <a:srgbClr val="005293"/>
              </a:buClr>
              <a:buSzPct val="115000"/>
              <a:defRPr sz="2000">
                <a:solidFill>
                  <a:srgbClr val="535A5D"/>
                </a:solidFill>
                <a:latin typeface="Arial" panose="020B0604020202020204" pitchFamily="34" charset="0"/>
                <a:ea typeface="ＭＳ Ｐゴシック" panose="020B0600070205080204" pitchFamily="34" charset="-128"/>
              </a:defRPr>
            </a:lvl1pPr>
            <a:lvl2pPr marL="742950" indent="-28575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2pPr>
            <a:lvl3pPr marL="1143000" indent="-22860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3pPr>
            <a:lvl4pPr marL="1600200" indent="-22860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4pPr>
            <a:lvl5pPr marL="2057400" indent="-22860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9pPr>
          </a:lstStyle>
          <a:p>
            <a:pPr eaLnBrk="1" hangingPunct="1">
              <a:spcBef>
                <a:spcPct val="0"/>
              </a:spcBef>
              <a:buClrTx/>
              <a:buSzTx/>
            </a:pPr>
            <a:endParaRPr lang="en-US" altLang="en-US" sz="2500" dirty="0"/>
          </a:p>
        </p:txBody>
      </p:sp>
      <p:sp>
        <p:nvSpPr>
          <p:cNvPr id="63491" name="Text Box 18">
            <a:extLst>
              <a:ext uri="{FF2B5EF4-FFF2-40B4-BE49-F238E27FC236}">
                <a16:creationId xmlns:a16="http://schemas.microsoft.com/office/drawing/2014/main" id="{AF6635C2-F8B4-F949-8810-DDD024E1FA75}"/>
              </a:ext>
            </a:extLst>
          </p:cNvPr>
          <p:cNvSpPr txBox="1">
            <a:spLocks noChangeArrowheads="1"/>
          </p:cNvSpPr>
          <p:nvPr/>
        </p:nvSpPr>
        <p:spPr bwMode="auto">
          <a:xfrm>
            <a:off x="460375" y="1970088"/>
            <a:ext cx="815664" cy="6630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b="1" dirty="0"/>
              <a:t>Values</a:t>
            </a:r>
          </a:p>
          <a:p>
            <a:r>
              <a:rPr lang="en-US" altLang="en-US" dirty="0"/>
              <a:t>1.</a:t>
            </a:r>
          </a:p>
          <a:p>
            <a:endParaRPr lang="en-US" altLang="en-US" dirty="0"/>
          </a:p>
          <a:p>
            <a:r>
              <a:rPr lang="en-US" altLang="en-US" dirty="0"/>
              <a:t>2.</a:t>
            </a:r>
          </a:p>
          <a:p>
            <a:endParaRPr lang="en-US" altLang="en-US" dirty="0"/>
          </a:p>
          <a:p>
            <a:r>
              <a:rPr lang="en-US" altLang="en-US" dirty="0"/>
              <a:t>3.</a:t>
            </a:r>
          </a:p>
          <a:p>
            <a:endParaRPr lang="en-US" altLang="en-US" dirty="0"/>
          </a:p>
          <a:p>
            <a:r>
              <a:rPr lang="en-US" altLang="en-US" dirty="0"/>
              <a:t>4.</a:t>
            </a:r>
          </a:p>
          <a:p>
            <a:endParaRPr lang="en-US" altLang="en-US" dirty="0"/>
          </a:p>
          <a:p>
            <a:r>
              <a:rPr lang="en-US" altLang="en-US" dirty="0"/>
              <a:t>5.</a:t>
            </a:r>
          </a:p>
          <a:p>
            <a:endParaRPr lang="en-US" altLang="en-US" dirty="0"/>
          </a:p>
          <a:p>
            <a:r>
              <a:rPr lang="en-US" altLang="en-US" dirty="0"/>
              <a:t>6.</a:t>
            </a:r>
          </a:p>
          <a:p>
            <a:endParaRPr lang="en-US" altLang="en-US" dirty="0"/>
          </a:p>
          <a:p>
            <a:r>
              <a:rPr lang="en-US" altLang="en-US" dirty="0"/>
              <a:t>7.</a:t>
            </a:r>
          </a:p>
          <a:p>
            <a:endParaRPr lang="en-US" altLang="en-US" dirty="0"/>
          </a:p>
          <a:p>
            <a:r>
              <a:rPr lang="en-US" altLang="en-US" dirty="0"/>
              <a:t>8.</a:t>
            </a:r>
          </a:p>
          <a:p>
            <a:endParaRPr lang="en-US" altLang="en-US" dirty="0"/>
          </a:p>
          <a:p>
            <a:r>
              <a:rPr lang="en-US" altLang="en-US" dirty="0"/>
              <a:t>9.</a:t>
            </a:r>
          </a:p>
          <a:p>
            <a:endParaRPr lang="en-US" altLang="en-US" dirty="0"/>
          </a:p>
          <a:p>
            <a:r>
              <a:rPr lang="en-US" altLang="en-US" dirty="0"/>
              <a:t>10.</a:t>
            </a:r>
          </a:p>
        </p:txBody>
      </p:sp>
      <p:sp>
        <p:nvSpPr>
          <p:cNvPr id="63492" name="Text Box 19">
            <a:extLst>
              <a:ext uri="{FF2B5EF4-FFF2-40B4-BE49-F238E27FC236}">
                <a16:creationId xmlns:a16="http://schemas.microsoft.com/office/drawing/2014/main" id="{9DC88FA2-DBAB-9049-AEA2-55BBA08774E7}"/>
              </a:ext>
            </a:extLst>
          </p:cNvPr>
          <p:cNvSpPr txBox="1">
            <a:spLocks noChangeArrowheads="1"/>
          </p:cNvSpPr>
          <p:nvPr/>
        </p:nvSpPr>
        <p:spPr bwMode="auto">
          <a:xfrm>
            <a:off x="3289359" y="1970088"/>
            <a:ext cx="371446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a:r>
              <a:rPr lang="en-US" altLang="en-US" b="1" dirty="0"/>
              <a:t>How are you spending your time?</a:t>
            </a:r>
          </a:p>
        </p:txBody>
      </p:sp>
      <p:sp>
        <p:nvSpPr>
          <p:cNvPr id="63493" name="Text Box 20">
            <a:extLst>
              <a:ext uri="{FF2B5EF4-FFF2-40B4-BE49-F238E27FC236}">
                <a16:creationId xmlns:a16="http://schemas.microsoft.com/office/drawing/2014/main" id="{DE2B166B-9317-0F4E-A238-E160AE40D474}"/>
              </a:ext>
            </a:extLst>
          </p:cNvPr>
          <p:cNvSpPr txBox="1">
            <a:spLocks noChangeArrowheads="1"/>
          </p:cNvSpPr>
          <p:nvPr/>
        </p:nvSpPr>
        <p:spPr bwMode="auto">
          <a:xfrm>
            <a:off x="2793634" y="5713254"/>
            <a:ext cx="470591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a:r>
              <a:rPr lang="en-US" altLang="en-US" b="1" dirty="0"/>
              <a:t>How would you like to spend your time?</a:t>
            </a:r>
          </a:p>
        </p:txBody>
      </p:sp>
      <p:sp>
        <p:nvSpPr>
          <p:cNvPr id="2" name="Title 1"/>
          <p:cNvSpPr>
            <a:spLocks noGrp="1"/>
          </p:cNvSpPr>
          <p:nvPr>
            <p:ph type="title"/>
          </p:nvPr>
        </p:nvSpPr>
        <p:spPr>
          <a:xfrm>
            <a:off x="752475" y="1012380"/>
            <a:ext cx="4114800" cy="276999"/>
          </a:xfrm>
        </p:spPr>
        <p:txBody>
          <a:bodyPr/>
          <a:lstStyle/>
          <a:p>
            <a:r>
              <a:rPr lang="en-US" dirty="0"/>
              <a:t>Pick Your Priorities </a:t>
            </a:r>
          </a:p>
        </p:txBody>
      </p:sp>
      <p:sp>
        <p:nvSpPr>
          <p:cNvPr id="5" name="Footer Placeholder 4"/>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2888107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8">
            <a:extLst>
              <a:ext uri="{FF2B5EF4-FFF2-40B4-BE49-F238E27FC236}">
                <a16:creationId xmlns:a16="http://schemas.microsoft.com/office/drawing/2014/main" id="{381B2838-B0DE-C44A-8E1B-E70C3BA031A4}"/>
              </a:ext>
            </a:extLst>
          </p:cNvPr>
          <p:cNvSpPr>
            <a:spLocks noChangeArrowheads="1"/>
          </p:cNvSpPr>
          <p:nvPr/>
        </p:nvSpPr>
        <p:spPr bwMode="auto">
          <a:xfrm>
            <a:off x="460375" y="6829254"/>
            <a:ext cx="6851650" cy="1518649"/>
          </a:xfrm>
          <a:prstGeom prst="rect">
            <a:avLst/>
          </a:prstGeom>
          <a:solidFill>
            <a:schemeClr val="bg1"/>
          </a:solidFill>
          <a:ln w="28575">
            <a:solidFill>
              <a:schemeClr val="bg2"/>
            </a:solidFill>
            <a:miter lim="800000"/>
            <a:headEnd/>
            <a:tailEnd/>
          </a:ln>
          <a:effectLst/>
        </p:spPr>
        <p:txBody>
          <a:bodyPr wrap="square" lIns="101882" tIns="50941" rIns="101882" bIns="50941" anchor="ctr">
            <a:spAutoFit/>
          </a:bodyPr>
          <a:lstStyle/>
          <a:p>
            <a:pPr>
              <a:lnSpc>
                <a:spcPct val="115000"/>
              </a:lnSpc>
              <a:spcBef>
                <a:spcPct val="0"/>
              </a:spcBef>
              <a:spcAft>
                <a:spcPts val="669"/>
              </a:spcAft>
              <a:buClr>
                <a:schemeClr val="tx2"/>
              </a:buClr>
              <a:buSzPct val="115000"/>
            </a:pPr>
            <a:r>
              <a:rPr lang="en-US" altLang="en-US" sz="1600" dirty="0">
                <a:solidFill>
                  <a:srgbClr val="646D72"/>
                </a:solidFill>
                <a:ea typeface="ＭＳ Ｐゴシック" panose="020B0600070205080204" pitchFamily="34" charset="-128"/>
                <a:cs typeface="Times New Roman" pitchFamily="18" charset="0"/>
              </a:rPr>
              <a:t>We always have the right to take some time to think about what we can reasonably do before responding. We can say no for this time and offer to assist in the future. We can say yes to part of a request, but not all of it. We also have the right to just say no.</a:t>
            </a:r>
            <a:br>
              <a:rPr lang="en-US" altLang="en-US" sz="1600" dirty="0">
                <a:solidFill>
                  <a:srgbClr val="646D72"/>
                </a:solidFill>
                <a:ea typeface="ＭＳ Ｐゴシック" panose="020B0600070205080204" pitchFamily="34" charset="-128"/>
                <a:cs typeface="Times New Roman" pitchFamily="18" charset="0"/>
              </a:rPr>
            </a:br>
            <a:r>
              <a:rPr lang="en-US" altLang="en-US" sz="1600" dirty="0">
                <a:solidFill>
                  <a:srgbClr val="646D72"/>
                </a:solidFill>
                <a:ea typeface="ＭＳ Ｐゴシック" panose="020B0600070205080204" pitchFamily="34" charset="-128"/>
                <a:cs typeface="Times New Roman" pitchFamily="18" charset="0"/>
              </a:rPr>
              <a:t>Learning to say no is a critical piece of the stress-reduction puzzle.</a:t>
            </a:r>
          </a:p>
        </p:txBody>
      </p:sp>
      <p:sp>
        <p:nvSpPr>
          <p:cNvPr id="2" name="Title 1"/>
          <p:cNvSpPr>
            <a:spLocks noGrp="1"/>
          </p:cNvSpPr>
          <p:nvPr>
            <p:ph type="title"/>
          </p:nvPr>
        </p:nvSpPr>
        <p:spPr>
          <a:xfrm>
            <a:off x="752475" y="1012380"/>
            <a:ext cx="4114800" cy="276999"/>
          </a:xfrm>
        </p:spPr>
        <p:txBody>
          <a:bodyPr/>
          <a:lstStyle/>
          <a:p>
            <a:r>
              <a:rPr lang="en-US" dirty="0"/>
              <a:t>Regain Power</a:t>
            </a:r>
          </a:p>
        </p:txBody>
      </p:sp>
      <p:sp>
        <p:nvSpPr>
          <p:cNvPr id="65539" name="Text Placeholder 8">
            <a:extLst>
              <a:ext uri="{FF2B5EF4-FFF2-40B4-BE49-F238E27FC236}">
                <a16:creationId xmlns:a16="http://schemas.microsoft.com/office/drawing/2014/main" id="{986ED804-AC13-C942-9D29-336CC5D85AD1}"/>
              </a:ext>
            </a:extLst>
          </p:cNvPr>
          <p:cNvSpPr>
            <a:spLocks noGrp="1" noChangeArrowheads="1"/>
          </p:cNvSpPr>
          <p:nvPr>
            <p:ph type="body" sz="quarter" idx="4294967295"/>
          </p:nvPr>
        </p:nvSpPr>
        <p:spPr>
          <a:xfrm>
            <a:off x="460376" y="1970088"/>
            <a:ext cx="6851650" cy="293413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Bef>
                <a:spcPct val="0"/>
              </a:spcBef>
              <a:spcAft>
                <a:spcPts val="669"/>
              </a:spcAft>
              <a:buClr>
                <a:schemeClr val="tx2"/>
              </a:buClr>
              <a:tabLst>
                <a:tab pos="3200400" algn="l"/>
              </a:tabLst>
            </a:pPr>
            <a:r>
              <a:rPr lang="en-US" altLang="en-US" dirty="0">
                <a:solidFill>
                  <a:srgbClr val="646D72"/>
                </a:solidFill>
                <a:latin typeface="Arial" charset="0"/>
                <a:ea typeface="ＭＳ Ｐゴシック" pitchFamily="34" charset="-128"/>
                <a:cs typeface="Times New Roman" pitchFamily="18" charset="0"/>
              </a:rPr>
              <a:t>Will you?	Please …</a:t>
            </a:r>
          </a:p>
          <a:p>
            <a:pPr>
              <a:spcBef>
                <a:spcPct val="0"/>
              </a:spcBef>
              <a:spcAft>
                <a:spcPts val="669"/>
              </a:spcAft>
              <a:buClr>
                <a:schemeClr val="tx2"/>
              </a:buClr>
              <a:tabLst>
                <a:tab pos="3200400" algn="l"/>
              </a:tabLst>
            </a:pPr>
            <a:endParaRPr lang="en-US" alt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tabLst>
                <a:tab pos="3200400" algn="l"/>
              </a:tabLst>
            </a:pPr>
            <a:r>
              <a:rPr lang="en-US" altLang="en-US" dirty="0">
                <a:solidFill>
                  <a:srgbClr val="646D72"/>
                </a:solidFill>
                <a:latin typeface="Arial" charset="0"/>
                <a:ea typeface="ＭＳ Ｐゴシック" pitchFamily="34" charset="-128"/>
                <a:cs typeface="Times New Roman" pitchFamily="18" charset="0"/>
              </a:rPr>
              <a:t>Can you?	I need you to …</a:t>
            </a:r>
          </a:p>
          <a:p>
            <a:pPr>
              <a:spcBef>
                <a:spcPct val="0"/>
              </a:spcBef>
              <a:spcAft>
                <a:spcPts val="669"/>
              </a:spcAft>
              <a:buClr>
                <a:schemeClr val="tx2"/>
              </a:buClr>
              <a:tabLst>
                <a:tab pos="3200400" algn="l"/>
              </a:tabLst>
            </a:pPr>
            <a:endParaRPr lang="en-US" alt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tabLst>
                <a:tab pos="3200400" algn="l"/>
              </a:tabLst>
            </a:pPr>
            <a:r>
              <a:rPr lang="en-US" altLang="en-US" dirty="0">
                <a:solidFill>
                  <a:srgbClr val="646D72"/>
                </a:solidFill>
                <a:latin typeface="Arial" charset="0"/>
                <a:ea typeface="ＭＳ Ｐゴシック" pitchFamily="34" charset="-128"/>
                <a:cs typeface="Times New Roman" pitchFamily="18" charset="0"/>
              </a:rPr>
              <a:t>I just need a small favor.	We can always count on you.	</a:t>
            </a:r>
          </a:p>
          <a:p>
            <a:pPr>
              <a:spcBef>
                <a:spcPct val="0"/>
              </a:spcBef>
              <a:spcAft>
                <a:spcPts val="669"/>
              </a:spcAft>
              <a:buClr>
                <a:schemeClr val="tx2"/>
              </a:buClr>
              <a:tabLst>
                <a:tab pos="3200400" algn="l"/>
              </a:tabLst>
            </a:pPr>
            <a:endParaRPr lang="en-US" alt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tabLst>
                <a:tab pos="3200400" algn="l"/>
              </a:tabLst>
            </a:pPr>
            <a:r>
              <a:rPr lang="en-US" altLang="en-US" dirty="0">
                <a:solidFill>
                  <a:srgbClr val="646D72"/>
                </a:solidFill>
                <a:latin typeface="Arial" charset="0"/>
                <a:ea typeface="ＭＳ Ｐゴシック" pitchFamily="34" charset="-128"/>
                <a:cs typeface="Times New Roman" pitchFamily="18" charset="0"/>
              </a:rPr>
              <a:t>You’re so good at …	</a:t>
            </a:r>
          </a:p>
          <a:p>
            <a:pPr>
              <a:spcBef>
                <a:spcPct val="0"/>
              </a:spcBef>
              <a:spcAft>
                <a:spcPts val="669"/>
              </a:spcAft>
              <a:buClr>
                <a:schemeClr val="tx2"/>
              </a:buClr>
              <a:tabLst>
                <a:tab pos="3200400" algn="l"/>
              </a:tabLst>
            </a:pPr>
            <a:endParaRPr lang="en-US" alt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tabLst>
                <a:tab pos="3200400" algn="l"/>
              </a:tabLst>
            </a:pPr>
            <a:r>
              <a:rPr lang="en-US" altLang="en-US" dirty="0">
                <a:solidFill>
                  <a:srgbClr val="646D72"/>
                </a:solidFill>
                <a:latin typeface="Arial" charset="0"/>
                <a:ea typeface="ＭＳ Ｐゴシック" pitchFamily="34" charset="-128"/>
                <a:cs typeface="Times New Roman" pitchFamily="18" charset="0"/>
              </a:rPr>
              <a:t>I’ve always said that if you want it done right, ask …</a:t>
            </a:r>
          </a:p>
        </p:txBody>
      </p:sp>
      <p:sp>
        <p:nvSpPr>
          <p:cNvPr id="5" name="Footer Placeholder 4"/>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4243110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75" y="1012380"/>
            <a:ext cx="4114800" cy="276999"/>
          </a:xfrm>
        </p:spPr>
        <p:txBody>
          <a:bodyPr/>
          <a:lstStyle/>
          <a:p>
            <a:r>
              <a:rPr lang="en-US" dirty="0"/>
              <a:t>Regain Power</a:t>
            </a:r>
          </a:p>
        </p:txBody>
      </p:sp>
      <p:sp>
        <p:nvSpPr>
          <p:cNvPr id="68609" name="Text Placeholder 8">
            <a:extLst>
              <a:ext uri="{FF2B5EF4-FFF2-40B4-BE49-F238E27FC236}">
                <a16:creationId xmlns:a16="http://schemas.microsoft.com/office/drawing/2014/main" id="{5711C145-48B8-534B-9ED7-4E15A814BE5D}"/>
              </a:ext>
            </a:extLst>
          </p:cNvPr>
          <p:cNvSpPr>
            <a:spLocks noGrp="1" noChangeArrowheads="1"/>
          </p:cNvSpPr>
          <p:nvPr>
            <p:ph type="body" sz="quarter" idx="4294967295"/>
          </p:nvPr>
        </p:nvSpPr>
        <p:spPr>
          <a:xfrm>
            <a:off x="460375" y="1970088"/>
            <a:ext cx="6851650" cy="7301999"/>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Bef>
                <a:spcPct val="0"/>
              </a:spcBef>
              <a:spcAft>
                <a:spcPts val="669"/>
              </a:spcAft>
              <a:buClr>
                <a:schemeClr val="tx2"/>
              </a:buClr>
            </a:pPr>
            <a:r>
              <a:rPr lang="en-US" altLang="en-US" b="1" dirty="0">
                <a:solidFill>
                  <a:srgbClr val="646D72"/>
                </a:solidFill>
                <a:latin typeface="Arial" charset="0"/>
                <a:ea typeface="ＭＳ Ｐゴシック" pitchFamily="34" charset="-128"/>
                <a:cs typeface="Times New Roman" pitchFamily="18" charset="0"/>
              </a:rPr>
              <a:t>Turn “I can’t” into “I won’t.”</a:t>
            </a: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Change the following statements:</a:t>
            </a:r>
          </a:p>
          <a:p>
            <a:pPr>
              <a:spcBef>
                <a:spcPct val="0"/>
              </a:spcBef>
              <a:spcAft>
                <a:spcPts val="669"/>
              </a:spcAft>
              <a:buClr>
                <a:schemeClr val="tx2"/>
              </a:buClr>
            </a:pPr>
            <a:endParaRPr lang="en-US" alt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1. I’m so tired … I just can’t get up and exercise this morning.</a:t>
            </a:r>
          </a:p>
          <a:p>
            <a:pPr>
              <a:spcBef>
                <a:spcPct val="0"/>
              </a:spcBef>
              <a:spcAft>
                <a:spcPts val="669"/>
              </a:spcAft>
              <a:buClr>
                <a:schemeClr val="tx2"/>
              </a:buClr>
            </a:pPr>
            <a:endParaRPr lang="en-US" alt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___________________________________________________________</a:t>
            </a:r>
          </a:p>
          <a:p>
            <a:pPr>
              <a:spcBef>
                <a:spcPct val="0"/>
              </a:spcBef>
              <a:spcAft>
                <a:spcPts val="669"/>
              </a:spcAft>
              <a:buClr>
                <a:schemeClr val="tx2"/>
              </a:buClr>
            </a:pPr>
            <a:endParaRPr lang="en-US" alt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2. I can’t possibly do that, too.</a:t>
            </a:r>
          </a:p>
          <a:p>
            <a:pPr>
              <a:spcBef>
                <a:spcPct val="0"/>
              </a:spcBef>
              <a:spcAft>
                <a:spcPts val="669"/>
              </a:spcAft>
              <a:buClr>
                <a:schemeClr val="tx2"/>
              </a:buClr>
            </a:pPr>
            <a:endParaRPr lang="en-US" alt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___________________________________________________________</a:t>
            </a:r>
          </a:p>
          <a:p>
            <a:pPr>
              <a:spcBef>
                <a:spcPct val="0"/>
              </a:spcBef>
              <a:spcAft>
                <a:spcPts val="669"/>
              </a:spcAft>
              <a:buClr>
                <a:schemeClr val="tx2"/>
              </a:buClr>
            </a:pPr>
            <a:endParaRPr lang="en-US" alt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I can’t say no to her — she’s always so willing to help me out.</a:t>
            </a:r>
          </a:p>
          <a:p>
            <a:pPr>
              <a:spcBef>
                <a:spcPct val="0"/>
              </a:spcBef>
              <a:spcAft>
                <a:spcPts val="669"/>
              </a:spcAft>
              <a:buClr>
                <a:schemeClr val="tx2"/>
              </a:buClr>
            </a:pPr>
            <a:endParaRPr lang="en-US" alt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___________________________________________________________</a:t>
            </a:r>
          </a:p>
          <a:p>
            <a:pPr>
              <a:spcBef>
                <a:spcPct val="0"/>
              </a:spcBef>
              <a:spcAft>
                <a:spcPts val="669"/>
              </a:spcAft>
              <a:buClr>
                <a:schemeClr val="tx2"/>
              </a:buClr>
            </a:pPr>
            <a:endParaRPr lang="en-US" alt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4. I just can’t take those unreasonable demands anymore.</a:t>
            </a:r>
          </a:p>
          <a:p>
            <a:pPr>
              <a:spcBef>
                <a:spcPct val="0"/>
              </a:spcBef>
              <a:spcAft>
                <a:spcPts val="669"/>
              </a:spcAft>
              <a:buClr>
                <a:schemeClr val="tx2"/>
              </a:buClr>
            </a:pPr>
            <a:endParaRPr lang="en-US" alt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___________________________________________________________</a:t>
            </a:r>
          </a:p>
          <a:p>
            <a:pPr>
              <a:spcBef>
                <a:spcPct val="0"/>
              </a:spcBef>
              <a:spcAft>
                <a:spcPts val="669"/>
              </a:spcAft>
              <a:buClr>
                <a:schemeClr val="tx2"/>
              </a:buClr>
            </a:pPr>
            <a:endParaRPr lang="en-US" alt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5. I can’t do that, it’s too hard.</a:t>
            </a:r>
          </a:p>
          <a:p>
            <a:pPr>
              <a:spcBef>
                <a:spcPct val="0"/>
              </a:spcBef>
              <a:spcAft>
                <a:spcPts val="669"/>
              </a:spcAft>
              <a:buClr>
                <a:schemeClr val="tx2"/>
              </a:buClr>
            </a:pPr>
            <a:endParaRPr lang="en-US" alt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___________________________________________________________</a:t>
            </a:r>
          </a:p>
        </p:txBody>
      </p:sp>
      <p:sp>
        <p:nvSpPr>
          <p:cNvPr id="5" name="Footer Placeholder 4"/>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1762611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7"/>
          <p:cNvSpPr>
            <a:spLocks noGrp="1"/>
          </p:cNvSpPr>
          <p:nvPr>
            <p:ph type="title"/>
          </p:nvPr>
        </p:nvSpPr>
        <p:spPr/>
        <p:txBody>
          <a:bodyPr/>
          <a:lstStyle/>
          <a:p>
            <a:pPr eaLnBrk="1" hangingPunct="1"/>
            <a:r>
              <a:rPr lang="en-US" altLang="en-US"/>
              <a:t>About</a:t>
            </a:r>
            <a:br>
              <a:rPr lang="en-US" altLang="en-US"/>
            </a:br>
            <a:r>
              <a:rPr lang="en-US" altLang="en-US"/>
              <a:t>Professional Support</a:t>
            </a:r>
          </a:p>
        </p:txBody>
      </p:sp>
      <p:sp>
        <p:nvSpPr>
          <p:cNvPr id="33795" name="Text Box 6"/>
          <p:cNvSpPr txBox="1">
            <a:spLocks noChangeArrowheads="1"/>
          </p:cNvSpPr>
          <p:nvPr/>
        </p:nvSpPr>
        <p:spPr bwMode="auto">
          <a:xfrm>
            <a:off x="4026535" y="4917440"/>
            <a:ext cx="208703" cy="302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marR="0" lvl="0" indent="0" algn="ctr" defTabSz="1018824" rtl="0" eaLnBrk="1" fontAlgn="auto" latinLnBrk="0" hangingPunct="1">
              <a:lnSpc>
                <a:spcPct val="100000"/>
              </a:lnSpc>
              <a:spcBef>
                <a:spcPct val="0"/>
              </a:spcBef>
              <a:spcAft>
                <a:spcPts val="0"/>
              </a:spcAft>
              <a:buClrTx/>
              <a:buSzTx/>
              <a:buFontTx/>
              <a:buNone/>
              <a:tabLst/>
              <a:defRPr/>
            </a:pPr>
            <a:endParaRPr kumimoji="0" lang="en-US" altLang="en-US" sz="1300" b="0" i="0" u="none" strike="noStrike" kern="1200" cap="none" spc="0" normalizeH="0" baseline="0" noProof="0">
              <a:ln>
                <a:noFill/>
              </a:ln>
              <a:solidFill>
                <a:srgbClr val="646D72"/>
              </a:solidFill>
              <a:effectLst/>
              <a:uLnTx/>
              <a:uFillTx/>
              <a:latin typeface="Arial" charset="0"/>
              <a:ea typeface="ＭＳ Ｐゴシック" pitchFamily="34" charset="-128"/>
              <a:cs typeface="+mn-cs"/>
            </a:endParaRPr>
          </a:p>
        </p:txBody>
      </p:sp>
      <p:sp>
        <p:nvSpPr>
          <p:cNvPr id="33796" name="Text Placeholder 8"/>
          <p:cNvSpPr txBox="1">
            <a:spLocks/>
          </p:cNvSpPr>
          <p:nvPr/>
        </p:nvSpPr>
        <p:spPr bwMode="auto">
          <a:xfrm>
            <a:off x="460375" y="2092920"/>
            <a:ext cx="6745643" cy="7197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28600" indent="-22860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marR="0" lvl="0" indent="0" algn="l" defTabSz="1018879" rtl="0" eaLnBrk="1" fontAlgn="auto" latinLnBrk="0" hangingPunct="1">
              <a:lnSpc>
                <a:spcPct val="95000"/>
              </a:lnSpc>
              <a:spcBef>
                <a:spcPct val="20000"/>
              </a:spcBef>
              <a:spcAft>
                <a:spcPts val="669"/>
              </a:spcAft>
              <a:buClr>
                <a:srgbClr val="005293"/>
              </a:buClr>
              <a:buSzPct val="115000"/>
              <a:buFontTx/>
              <a:buNone/>
              <a:tabLst/>
              <a:defRPr/>
            </a:pPr>
            <a:r>
              <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t>You may consider seeking professional support if you experience </a:t>
            </a:r>
            <a:br>
              <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br>
            <a:r>
              <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t>any of the following:  </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Sleep problems.</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Performance issues at work.</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Relationship difficulties with family or friends.</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Loss of interest in hobbies you normally enjoy.</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Lack of care about normal everyday work tasks. </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Excessive anxiety or worrying more than normal. </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Feeling overwhelmed or sad for more than two weeks.</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A noticeable change in appetite, eating too little or too much.</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Behavior and coping methods have become harmful to yourself </a:t>
            </a:r>
            <a:b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b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or others, whether that is through aggressive behavior or unhealthy habits, such as drinking too much alcohol or taking drugs.</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Thoughts of harm to self and/or others.</a:t>
            </a: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r>
              <a:rPr kumimoji="0" lang="en-US" altLang="en-US" sz="1600" b="1"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t>Keep in mind some of these conditions may warrant more urgent professional help and you should seek support if you are unsure. </a:t>
            </a: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endParaRPr kumimoji="0" lang="en-US" altLang="en-US" sz="1600" b="1" i="0" u="none" strike="noStrike" kern="1200" cap="none" spc="0" normalizeH="0" baseline="0" noProof="0" dirty="0">
              <a:ln>
                <a:noFill/>
              </a:ln>
              <a:solidFill>
                <a:srgbClr val="55565A"/>
              </a:solidFill>
              <a:effectLst/>
              <a:uLnTx/>
              <a:uFillTx/>
              <a:latin typeface="Arial" charset="0"/>
              <a:ea typeface="ＭＳ Ｐゴシック" pitchFamily="34" charset="-128"/>
              <a:cs typeface="+mn-cs"/>
            </a:endParaRP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r>
              <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t>Your Employee Assistance Program (EAP) is available to all employees and their covered dependents and may include some free counseling sessions per issue, per year. Please check with your employer or your health plan for details.</a:t>
            </a: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endPar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endParaRP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sng" strike="noStrike" kern="1200" cap="none" spc="0" normalizeH="0" baseline="0" noProof="0" dirty="0">
                <a:ln>
                  <a:noFill/>
                </a:ln>
                <a:solidFill>
                  <a:srgbClr val="55565A"/>
                </a:solidFill>
                <a:effectLst/>
                <a:uLnTx/>
                <a:uFillTx/>
                <a:latin typeface="Arial"/>
                <a:ea typeface="ＭＳ Ｐゴシック" pitchFamily="34" charset="-128"/>
                <a:cs typeface="+mn-cs"/>
              </a:rPr>
              <a:t>Citations</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none" strike="noStrike" kern="1200" cap="none" spc="0" normalizeH="0" baseline="0" noProof="0" dirty="0">
                <a:ln>
                  <a:noFill/>
                </a:ln>
                <a:solidFill>
                  <a:srgbClr val="55565A"/>
                </a:solidFill>
                <a:effectLst/>
                <a:uLnTx/>
                <a:uFillTx/>
                <a:latin typeface="Arial"/>
                <a:ea typeface="ＭＳ Ｐゴシック" pitchFamily="34" charset="-128"/>
                <a:cs typeface="+mn-cs"/>
              </a:rPr>
              <a:t>American Psychological Association: How to choose a psychologist. </a:t>
            </a:r>
          </a:p>
          <a:p>
            <a:pPr marL="0" marR="0" lvl="0" indent="0" algn="l" defTabSz="1018879" rtl="0" eaLnBrk="1" fontAlgn="auto" latinLnBrk="0" hangingPunct="1">
              <a:lnSpc>
                <a:spcPct val="100000"/>
              </a:lnSpc>
              <a:spcBef>
                <a:spcPct val="0"/>
              </a:spcBef>
              <a:spcAft>
                <a:spcPts val="200"/>
              </a:spcAft>
              <a:buClr>
                <a:srgbClr val="55565A"/>
              </a:buClr>
              <a:buSzTx/>
              <a:buFontTx/>
              <a:buNone/>
              <a:tabLst/>
              <a:defRPr/>
            </a:pPr>
            <a:r>
              <a:rPr lang="en-US" altLang="en-US" sz="900" dirty="0">
                <a:solidFill>
                  <a:srgbClr val="E87722"/>
                </a:solidFill>
                <a:cs typeface="Times New Roman" pitchFamily="18" charset="0"/>
                <a:hlinkClick r:id="rId3">
                  <a:extLst>
                    <a:ext uri="{A12FA001-AC4F-418D-AE19-62706E023703}">
                      <ahyp:hlinkClr xmlns:ahyp="http://schemas.microsoft.com/office/drawing/2018/hyperlinkcolor" val="tx"/>
                    </a:ext>
                  </a:extLst>
                </a:hlinkClick>
              </a:rPr>
              <a:t>http://www.apa.org/helpcenter/choose-therapist.aspx</a:t>
            </a:r>
            <a:r>
              <a:rPr kumimoji="0" lang="en-US" altLang="en-US" sz="900" b="0" i="0" u="none" strike="noStrike" kern="1200" cap="none" spc="0" normalizeH="0" baseline="0" noProof="0" dirty="0">
                <a:ln>
                  <a:noFill/>
                </a:ln>
                <a:solidFill>
                  <a:srgbClr val="E87722"/>
                </a:solidFill>
                <a:effectLst/>
                <a:uLnTx/>
                <a:uFillTx/>
                <a:latin typeface="Arial" charset="0"/>
                <a:ea typeface="ＭＳ Ｐゴシック" pitchFamily="34" charset="-128"/>
                <a:cs typeface="Times New Roman" pitchFamily="18" charset="0"/>
              </a:rPr>
              <a:t>.</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none" strike="noStrike" kern="1200" cap="none" spc="0" normalizeH="0" baseline="0" noProof="0" dirty="0">
                <a:ln>
                  <a:noFill/>
                </a:ln>
                <a:solidFill>
                  <a:srgbClr val="55565A"/>
                </a:solidFill>
                <a:effectLst/>
                <a:uLnTx/>
                <a:uFillTx/>
                <a:latin typeface="Arial"/>
                <a:ea typeface="ＭＳ Ｐゴシック" pitchFamily="34" charset="-128"/>
                <a:cs typeface="+mn-cs"/>
              </a:rPr>
              <a:t>Helpguide.org: Depression Symptoms and Warning Signs. </a:t>
            </a:r>
          </a:p>
          <a:p>
            <a:pPr marL="0" marR="0" lvl="0" indent="0" algn="l" defTabSz="1018879" rtl="0" eaLnBrk="1" fontAlgn="auto" latinLnBrk="0" hangingPunct="1">
              <a:lnSpc>
                <a:spcPct val="100000"/>
              </a:lnSpc>
              <a:spcBef>
                <a:spcPts val="0"/>
              </a:spcBef>
              <a:spcAft>
                <a:spcPts val="200"/>
              </a:spcAft>
              <a:buClrTx/>
              <a:buSzTx/>
              <a:buFontTx/>
              <a:buNone/>
              <a:tabLst/>
              <a:defRPr/>
            </a:pPr>
            <a:r>
              <a:rPr lang="en-US" altLang="en-US" sz="900" dirty="0">
                <a:solidFill>
                  <a:srgbClr val="E87722"/>
                </a:solidFill>
                <a:latin typeface="Arial"/>
                <a:hlinkClick r:id="rId4">
                  <a:extLst>
                    <a:ext uri="{A12FA001-AC4F-418D-AE19-62706E023703}">
                      <ahyp:hlinkClr xmlns:ahyp="http://schemas.microsoft.com/office/drawing/2018/hyperlinkcolor" val="tx"/>
                    </a:ext>
                  </a:extLst>
                </a:hlinkClick>
              </a:rPr>
              <a:t>https://www.helpguide.org/articles/depression/depression-symptoms-and-warning-signs.htm</a:t>
            </a:r>
            <a:r>
              <a:rPr kumimoji="0" lang="en-US" altLang="en-US" sz="900" b="0" i="0" u="none" strike="noStrike" kern="1200" cap="none" spc="0" normalizeH="0" baseline="0" noProof="0" dirty="0">
                <a:ln>
                  <a:noFill/>
                </a:ln>
                <a:solidFill>
                  <a:srgbClr val="E87722"/>
                </a:solidFill>
                <a:effectLst/>
                <a:uLnTx/>
                <a:uFillTx/>
                <a:latin typeface="Arial"/>
                <a:ea typeface="ＭＳ Ｐゴシック" pitchFamily="34" charset="-128"/>
                <a:cs typeface="+mn-cs"/>
              </a:rPr>
              <a:t>.</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fr-FR" altLang="en-US" sz="900" b="0" i="0" u="none" strike="noStrike" kern="1200" cap="none" spc="0" normalizeH="0" baseline="0" noProof="0" dirty="0">
                <a:ln>
                  <a:noFill/>
                </a:ln>
                <a:solidFill>
                  <a:srgbClr val="55565A"/>
                </a:solidFill>
                <a:effectLst/>
                <a:uLnTx/>
                <a:uFillTx/>
                <a:latin typeface="Arial"/>
                <a:ea typeface="ＭＳ Ｐゴシック" pitchFamily="34" charset="-128"/>
                <a:cs typeface="+mn-cs"/>
              </a:rPr>
              <a:t>Helpguide.org: Suicide Prevention. </a:t>
            </a:r>
          </a:p>
          <a:p>
            <a:pPr marL="0" marR="0" lvl="0" indent="0" algn="l" defTabSz="1018879" rtl="0" eaLnBrk="1" fontAlgn="auto" latinLnBrk="0" hangingPunct="1">
              <a:lnSpc>
                <a:spcPct val="100000"/>
              </a:lnSpc>
              <a:spcBef>
                <a:spcPts val="0"/>
              </a:spcBef>
              <a:spcAft>
                <a:spcPts val="200"/>
              </a:spcAft>
              <a:buClrTx/>
              <a:buSzTx/>
              <a:buFontTx/>
              <a:buNone/>
              <a:tabLst/>
              <a:defRPr/>
            </a:pPr>
            <a:r>
              <a:rPr lang="fr-FR" altLang="en-US" sz="900" dirty="0">
                <a:solidFill>
                  <a:srgbClr val="E87722"/>
                </a:solidFill>
                <a:latin typeface="Arial"/>
                <a:hlinkClick r:id="rId5">
                  <a:extLst>
                    <a:ext uri="{A12FA001-AC4F-418D-AE19-62706E023703}">
                      <ahyp:hlinkClr xmlns:ahyp="http://schemas.microsoft.com/office/drawing/2018/hyperlinkcolor" val="tx"/>
                    </a:ext>
                  </a:extLst>
                </a:hlinkClick>
              </a:rPr>
              <a:t>https://www.helpguide.org/articles/suicide-prevention/suicide-prevention.htm</a:t>
            </a:r>
            <a:r>
              <a:rPr kumimoji="0" lang="fr-FR" altLang="en-US" sz="900" b="0" i="0" u="none" strike="noStrike" kern="1200" cap="none" spc="0" normalizeH="0" baseline="0" noProof="0" dirty="0">
                <a:ln>
                  <a:noFill/>
                </a:ln>
                <a:solidFill>
                  <a:srgbClr val="E87722"/>
                </a:solidFill>
                <a:effectLst/>
                <a:uLnTx/>
                <a:uFillTx/>
                <a:latin typeface="Arial"/>
                <a:ea typeface="ＭＳ Ｐゴシック" pitchFamily="34" charset="-128"/>
                <a:cs typeface="+mn-cs"/>
              </a:rPr>
              <a:t>.</a:t>
            </a:r>
            <a:endParaRPr kumimoji="0" lang="en-US" altLang="en-US" sz="1600" b="0" i="0" u="none" strike="noStrike" kern="1200" cap="none" spc="0" normalizeH="0" baseline="0" noProof="0" dirty="0">
              <a:ln>
                <a:noFill/>
              </a:ln>
              <a:solidFill>
                <a:srgbClr val="E87722"/>
              </a:solidFill>
              <a:effectLst/>
              <a:uLnTx/>
              <a:uFillTx/>
              <a:latin typeface="Arial" charset="0"/>
              <a:ea typeface="ＭＳ Ｐゴシック" pitchFamily="34" charset="-128"/>
              <a:cs typeface="+mn-cs"/>
            </a:endParaRPr>
          </a:p>
          <a:p>
            <a:pPr marL="228600" marR="0" lvl="0" indent="-228600" algn="ctr" defTabSz="1018879" rtl="0" eaLnBrk="1" fontAlgn="auto" latinLnBrk="0" hangingPunct="1">
              <a:lnSpc>
                <a:spcPct val="95000"/>
              </a:lnSpc>
              <a:spcBef>
                <a:spcPct val="20000"/>
              </a:spcBef>
              <a:spcAft>
                <a:spcPts val="0"/>
              </a:spcAft>
              <a:buClr>
                <a:srgbClr val="005293"/>
              </a:buClr>
              <a:buSzPct val="115000"/>
              <a:buFontTx/>
              <a:buNone/>
              <a:tabLst/>
              <a:defRPr/>
            </a:pPr>
            <a:endPar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94960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6">
            <a:extLst>
              <a:ext uri="{FF2B5EF4-FFF2-40B4-BE49-F238E27FC236}">
                <a16:creationId xmlns:a16="http://schemas.microsoft.com/office/drawing/2014/main" id="{9BB9B4BA-B944-2140-86B6-5E89C66A91A6}"/>
              </a:ext>
            </a:extLst>
          </p:cNvPr>
          <p:cNvSpPr>
            <a:spLocks noChangeArrowheads="1"/>
          </p:cNvSpPr>
          <p:nvPr/>
        </p:nvSpPr>
        <p:spPr bwMode="auto">
          <a:xfrm>
            <a:off x="460375" y="7587084"/>
            <a:ext cx="6851650" cy="669186"/>
          </a:xfrm>
          <a:prstGeom prst="rect">
            <a:avLst/>
          </a:prstGeom>
          <a:solidFill>
            <a:schemeClr val="bg1"/>
          </a:solidFill>
          <a:ln w="28575">
            <a:solidFill>
              <a:schemeClr val="bg2"/>
            </a:solidFill>
            <a:miter lim="800000"/>
            <a:headEnd/>
            <a:tailEnd/>
          </a:ln>
          <a:effectLst/>
        </p:spPr>
        <p:txBody>
          <a:bodyPr wrap="square" lIns="101882" tIns="50941" rIns="101882" bIns="50941" anchor="ctr">
            <a:spAutoFit/>
          </a:bodyPr>
          <a:lstStyle/>
          <a:p>
            <a:pPr>
              <a:lnSpc>
                <a:spcPct val="115000"/>
              </a:lnSpc>
              <a:spcBef>
                <a:spcPct val="0"/>
              </a:spcBef>
              <a:spcAft>
                <a:spcPts val="669"/>
              </a:spcAft>
              <a:buClr>
                <a:schemeClr val="tx2"/>
              </a:buClr>
              <a:buSzPct val="115000"/>
            </a:pPr>
            <a:r>
              <a:rPr lang="en-US" altLang="en-US" sz="1600" dirty="0">
                <a:solidFill>
                  <a:srgbClr val="646D72"/>
                </a:solidFill>
                <a:latin typeface="Arial" charset="0"/>
                <a:ea typeface="ＭＳ Ｐゴシック" panose="020B0600070205080204" pitchFamily="34" charset="-128"/>
                <a:cs typeface="Times New Roman" pitchFamily="18" charset="0"/>
              </a:rPr>
              <a:t>Pay attention to your feelings and learn when to relax, back off for a bit, get more sleep and implement stress management strategies.</a:t>
            </a:r>
          </a:p>
        </p:txBody>
      </p:sp>
      <p:sp>
        <p:nvSpPr>
          <p:cNvPr id="70658" name="Title 7">
            <a:extLst>
              <a:ext uri="{FF2B5EF4-FFF2-40B4-BE49-F238E27FC236}">
                <a16:creationId xmlns:a16="http://schemas.microsoft.com/office/drawing/2014/main" id="{70E09C81-5EE8-D94C-9AC8-15D45AAE4C7B}"/>
              </a:ext>
            </a:extLst>
          </p:cNvPr>
          <p:cNvSpPr>
            <a:spLocks noGrp="1"/>
          </p:cNvSpPr>
          <p:nvPr>
            <p:ph type="title"/>
          </p:nvPr>
        </p:nvSpPr>
        <p:spPr/>
        <p:txBody>
          <a:bodyPr/>
          <a:lstStyle/>
          <a:p>
            <a:r>
              <a:rPr lang="en-US" altLang="en-US"/>
              <a:t>Appendix A: </a:t>
            </a:r>
            <a:br>
              <a:rPr lang="en-US" altLang="en-US"/>
            </a:br>
            <a:r>
              <a:rPr lang="en-US" altLang="en-US"/>
              <a:t>Instant Stress Releasers</a:t>
            </a:r>
            <a:endParaRPr lang="en-US" altLang="en-US" dirty="0"/>
          </a:p>
        </p:txBody>
      </p:sp>
      <p:sp>
        <p:nvSpPr>
          <p:cNvPr id="2" name="Footer Placeholder 1"/>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
        <p:nvSpPr>
          <p:cNvPr id="70659" name="Text Placeholder 8">
            <a:extLst>
              <a:ext uri="{FF2B5EF4-FFF2-40B4-BE49-F238E27FC236}">
                <a16:creationId xmlns:a16="http://schemas.microsoft.com/office/drawing/2014/main" id="{73A38497-C573-414B-ABB4-EDFB09A22FBF}"/>
              </a:ext>
            </a:extLst>
          </p:cNvPr>
          <p:cNvSpPr>
            <a:spLocks noGrp="1" noChangeArrowheads="1"/>
          </p:cNvSpPr>
          <p:nvPr>
            <p:ph type="body" sz="quarter" idx="4294967295"/>
          </p:nvPr>
        </p:nvSpPr>
        <p:spPr>
          <a:xfrm>
            <a:off x="460375" y="1970088"/>
            <a:ext cx="6851650" cy="347027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The body’s automatic reaction to stress is rapid, shallow breathing. Breathe slowly and deeply to move into relaxation.</a:t>
            </a:r>
            <a:br>
              <a:rPr lang="en-US" altLang="en-US" dirty="0">
                <a:solidFill>
                  <a:srgbClr val="646D72"/>
                </a:solidFill>
                <a:latin typeface="Arial" charset="0"/>
                <a:ea typeface="ＭＳ Ｐゴシック" pitchFamily="34" charset="-128"/>
                <a:cs typeface="Times New Roman" pitchFamily="18" charset="0"/>
              </a:rPr>
            </a:br>
            <a:endParaRPr lang="en-US" alt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Imagery or visualization is using your imagination to recreate a place or scene that is very relaxing.</a:t>
            </a:r>
            <a:br>
              <a:rPr lang="en-US" altLang="en-US" dirty="0">
                <a:solidFill>
                  <a:srgbClr val="646D72"/>
                </a:solidFill>
                <a:latin typeface="Arial" charset="0"/>
                <a:ea typeface="ＭＳ Ｐゴシック" pitchFamily="34" charset="-128"/>
                <a:cs typeface="Times New Roman" pitchFamily="18" charset="0"/>
              </a:rPr>
            </a:br>
            <a:endParaRPr lang="en-US" alt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Progressive muscular relaxation allows you to feel the difference between tension and relaxation by tensing specific muscles or muscle groups, relaxing those same muscles and concentrating on the difference between the two sensations. </a:t>
            </a:r>
            <a:br>
              <a:rPr lang="en-US" altLang="en-US" dirty="0">
                <a:solidFill>
                  <a:srgbClr val="646D72"/>
                </a:solidFill>
                <a:latin typeface="Arial" charset="0"/>
                <a:ea typeface="ＭＳ Ｐゴシック" pitchFamily="34" charset="-128"/>
                <a:cs typeface="Times New Roman" pitchFamily="18" charset="0"/>
              </a:rPr>
            </a:br>
            <a:endParaRPr lang="en-US" alt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You could also get a pet, listen to music, meditate, call or text a friend, get a massage, journal, or smile and laugh. </a:t>
            </a:r>
          </a:p>
        </p:txBody>
      </p:sp>
    </p:spTree>
    <p:extLst>
      <p:ext uri="{BB962C8B-B14F-4D97-AF65-F5344CB8AC3E}">
        <p14:creationId xmlns:p14="http://schemas.microsoft.com/office/powerpoint/2010/main" val="17085980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7">
            <a:extLst>
              <a:ext uri="{FF2B5EF4-FFF2-40B4-BE49-F238E27FC236}">
                <a16:creationId xmlns:a16="http://schemas.microsoft.com/office/drawing/2014/main" id="{E3B5EADB-683E-A34A-A987-7DC8115DB1F6}"/>
              </a:ext>
            </a:extLst>
          </p:cNvPr>
          <p:cNvSpPr>
            <a:spLocks noGrp="1"/>
          </p:cNvSpPr>
          <p:nvPr>
            <p:ph type="title"/>
          </p:nvPr>
        </p:nvSpPr>
        <p:spPr/>
        <p:txBody>
          <a:bodyPr/>
          <a:lstStyle/>
          <a:p>
            <a:r>
              <a:rPr lang="en-US" altLang="en-US" dirty="0"/>
              <a:t>Appendix B: </a:t>
            </a:r>
            <a:br>
              <a:rPr lang="en-US" altLang="en-US" dirty="0"/>
            </a:br>
            <a:r>
              <a:rPr lang="en-US" altLang="en-US" dirty="0"/>
              <a:t>Breathing Exercise</a:t>
            </a:r>
          </a:p>
        </p:txBody>
      </p:sp>
      <p:sp>
        <p:nvSpPr>
          <p:cNvPr id="2" name="Footer Placeholder 1"/>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
        <p:nvSpPr>
          <p:cNvPr id="71682" name="Text Placeholder 8">
            <a:extLst>
              <a:ext uri="{FF2B5EF4-FFF2-40B4-BE49-F238E27FC236}">
                <a16:creationId xmlns:a16="http://schemas.microsoft.com/office/drawing/2014/main" id="{21C94864-C3AE-EB4A-9FAE-DDE33FE78161}"/>
              </a:ext>
            </a:extLst>
          </p:cNvPr>
          <p:cNvSpPr>
            <a:spLocks noGrp="1" noChangeArrowheads="1"/>
          </p:cNvSpPr>
          <p:nvPr>
            <p:ph type="body" sz="quarter" idx="4294967295"/>
          </p:nvPr>
        </p:nvSpPr>
        <p:spPr>
          <a:xfrm>
            <a:off x="460375" y="1970088"/>
            <a:ext cx="6851650" cy="653768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Try the following exercise:</a:t>
            </a:r>
          </a:p>
          <a:p>
            <a:pPr>
              <a:spcBef>
                <a:spcPct val="0"/>
              </a:spcBef>
              <a:spcAft>
                <a:spcPts val="669"/>
              </a:spcAft>
              <a:buClr>
                <a:schemeClr val="tx2"/>
              </a:buClr>
            </a:pPr>
            <a:endParaRPr lang="en-US" alt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Assume a relaxed position. Sit comfortably with both feet on the floor, eyes closed lightly, hands at your side with your palms up. Allow your feet to fall apart as you slowly begin to relax. </a:t>
            </a: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Take a deep breath — hold for a moment, then slowly release it as you begin to relax. Take another deep breath, hold and again, slowly release. Allow your breath to become calm and quiet.</a:t>
            </a: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Notice all the muscles that are helping you to breathe. Let your body relax as you focus on your breathing. Become aware of your legs, heavy and relaxed. Feel the heaviness move up your body. Feel your arms becoming heavy and relaxed, feel the muscles in your neck relax. Let go, feel your whole body relax. Experience this calm. Notice this place. Remember it so you can return to this place again if you wish, with an alert mind and a calm body.</a:t>
            </a: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Now, as we prepare to return, let your breath become deeper, feel your chest expand as you take deep full breaths. Imagine that with each breath you are bringing fresh, positive energy into your body and with each exhale, you are releasing old, tired feelings. Breathe deeply, hold, exhale. Take another deep breath, hold it and exhale. Feel positive, nourished, more in control. Take another deep breath. Allow your fingers to move and stretch. Take one final deep breath and allow your eyes to come open. </a:t>
            </a:r>
          </a:p>
          <a:p>
            <a:pPr>
              <a:spcBef>
                <a:spcPct val="0"/>
              </a:spcBef>
              <a:spcAft>
                <a:spcPts val="669"/>
              </a:spcAft>
              <a:buClr>
                <a:schemeClr val="tx2"/>
              </a:buClr>
            </a:pPr>
            <a:endParaRPr lang="en-US" alt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Feel your mind — and body — rested, alert and energized. </a:t>
            </a:r>
          </a:p>
        </p:txBody>
      </p:sp>
    </p:spTree>
    <p:extLst>
      <p:ext uri="{BB962C8B-B14F-4D97-AF65-F5344CB8AC3E}">
        <p14:creationId xmlns:p14="http://schemas.microsoft.com/office/powerpoint/2010/main" val="956428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6">
            <a:extLst>
              <a:ext uri="{FF2B5EF4-FFF2-40B4-BE49-F238E27FC236}">
                <a16:creationId xmlns:a16="http://schemas.microsoft.com/office/drawing/2014/main" id="{5F202943-29EA-394C-8045-8AF5142B1A34}"/>
              </a:ext>
            </a:extLst>
          </p:cNvPr>
          <p:cNvSpPr>
            <a:spLocks noChangeArrowheads="1"/>
          </p:cNvSpPr>
          <p:nvPr/>
        </p:nvSpPr>
        <p:spPr bwMode="auto">
          <a:xfrm>
            <a:off x="460375" y="4712195"/>
            <a:ext cx="6851650" cy="1608417"/>
          </a:xfrm>
          <a:prstGeom prst="rect">
            <a:avLst/>
          </a:prstGeom>
          <a:solidFill>
            <a:schemeClr val="bg1"/>
          </a:solidFill>
          <a:ln w="28575">
            <a:solidFill>
              <a:schemeClr val="bg2"/>
            </a:solidFill>
            <a:miter lim="800000"/>
            <a:headEnd/>
            <a:tailEnd/>
          </a:ln>
          <a:effectLst/>
        </p:spPr>
        <p:txBody>
          <a:bodyPr wrap="square" lIns="101882" tIns="50941" rIns="101882" bIns="50941" anchor="ctr">
            <a:spAutoFit/>
          </a:bodyPr>
          <a:lstStyle/>
          <a:p>
            <a:pPr>
              <a:lnSpc>
                <a:spcPct val="115000"/>
              </a:lnSpc>
              <a:spcBef>
                <a:spcPct val="0"/>
              </a:spcBef>
              <a:spcAft>
                <a:spcPts val="669"/>
              </a:spcAft>
              <a:buClr>
                <a:schemeClr val="tx2"/>
              </a:buClr>
              <a:buSzPct val="115000"/>
            </a:pPr>
            <a:r>
              <a:rPr lang="en-US" altLang="en-US" sz="1600" dirty="0">
                <a:solidFill>
                  <a:srgbClr val="646D72"/>
                </a:solidFill>
                <a:latin typeface="Arial" charset="0"/>
                <a:ea typeface="ＭＳ Ｐゴシック" panose="020B0600070205080204" pitchFamily="34" charset="-128"/>
                <a:cs typeface="Times New Roman" pitchFamily="18" charset="0"/>
              </a:rPr>
              <a:t>“Realize that a sense of humor is deeper than laughter and more satisfactory than comedy, and delivers greater rewards than merely being entertaining. A sense of humor sees the fun in everyday experiences. It is more important to have fun than it is to be funny.” </a:t>
            </a:r>
          </a:p>
          <a:p>
            <a:pPr marL="742950" lvl="1" indent="-285750" algn="r">
              <a:lnSpc>
                <a:spcPct val="115000"/>
              </a:lnSpc>
              <a:spcBef>
                <a:spcPct val="0"/>
              </a:spcBef>
              <a:spcAft>
                <a:spcPts val="669"/>
              </a:spcAft>
              <a:buClr>
                <a:schemeClr val="tx2"/>
              </a:buClr>
              <a:buFont typeface="Arial" panose="020B0604020202020204" pitchFamily="34" charset="0"/>
            </a:pPr>
            <a:r>
              <a:rPr lang="en-US" altLang="en-US" sz="1600" dirty="0">
                <a:solidFill>
                  <a:srgbClr val="646D72"/>
                </a:solidFill>
                <a:latin typeface="Arial" charset="0"/>
                <a:ea typeface="ＭＳ Ｐゴシック" panose="020B0600070205080204" pitchFamily="34" charset="-128"/>
                <a:cs typeface="Times New Roman" pitchFamily="18" charset="0"/>
              </a:rPr>
              <a:t>— Dr. Lawrence Peters</a:t>
            </a:r>
          </a:p>
        </p:txBody>
      </p:sp>
      <p:sp>
        <p:nvSpPr>
          <p:cNvPr id="72706" name="Title 7">
            <a:extLst>
              <a:ext uri="{FF2B5EF4-FFF2-40B4-BE49-F238E27FC236}">
                <a16:creationId xmlns:a16="http://schemas.microsoft.com/office/drawing/2014/main" id="{4E38F403-7134-C049-9FAF-F1EA8002E879}"/>
              </a:ext>
            </a:extLst>
          </p:cNvPr>
          <p:cNvSpPr>
            <a:spLocks noGrp="1"/>
          </p:cNvSpPr>
          <p:nvPr>
            <p:ph type="title"/>
          </p:nvPr>
        </p:nvSpPr>
        <p:spPr/>
        <p:txBody>
          <a:bodyPr/>
          <a:lstStyle/>
          <a:p>
            <a:pPr eaLnBrk="1" hangingPunct="1"/>
            <a:r>
              <a:rPr lang="en-US" altLang="en-US" dirty="0"/>
              <a:t>Appendix C: </a:t>
            </a:r>
            <a:br>
              <a:rPr lang="en-US" altLang="en-US" dirty="0"/>
            </a:br>
            <a:r>
              <a:rPr lang="en-US" altLang="en-US" dirty="0"/>
              <a:t>Use Your Sense of Humor </a:t>
            </a:r>
          </a:p>
        </p:txBody>
      </p:sp>
      <p:sp>
        <p:nvSpPr>
          <p:cNvPr id="72707" name="Text Placeholder 8">
            <a:extLst>
              <a:ext uri="{FF2B5EF4-FFF2-40B4-BE49-F238E27FC236}">
                <a16:creationId xmlns:a16="http://schemas.microsoft.com/office/drawing/2014/main" id="{7B9167A8-397E-E04B-903F-7E60D74A8E92}"/>
              </a:ext>
            </a:extLst>
          </p:cNvPr>
          <p:cNvSpPr>
            <a:spLocks noGrp="1" noChangeArrowheads="1"/>
          </p:cNvSpPr>
          <p:nvPr>
            <p:ph type="body" sz="quarter" idx="4294967295"/>
          </p:nvPr>
        </p:nvSpPr>
        <p:spPr>
          <a:xfrm>
            <a:off x="460374" y="1970088"/>
            <a:ext cx="6765615" cy="165686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Bef>
                <a:spcPct val="0"/>
              </a:spcBef>
              <a:spcAft>
                <a:spcPts val="669"/>
              </a:spcAft>
              <a:buClr>
                <a:schemeClr val="tx2"/>
              </a:buClr>
            </a:pPr>
            <a:r>
              <a:rPr lang="en-US" altLang="en-US" b="1" dirty="0">
                <a:solidFill>
                  <a:srgbClr val="646D72"/>
                </a:solidFill>
                <a:latin typeface="Arial" charset="0"/>
                <a:ea typeface="ＭＳ Ｐゴシック" pitchFamily="34" charset="-128"/>
                <a:cs typeface="Times New Roman" pitchFamily="18" charset="0"/>
              </a:rPr>
              <a:t>Add More Laughter Into Your Life</a:t>
            </a: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Avoid put-down humor that gets laughs at the expense of others. Before making a mean-spirited joke or passing a cartoon around, ask yourself: “Does it laugh with other people or at them?”</a:t>
            </a: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Read a funny book or watch a comedy. Notice if you feel better after a big, gut-busting laugh. </a:t>
            </a:r>
          </a:p>
        </p:txBody>
      </p:sp>
      <p:sp>
        <p:nvSpPr>
          <p:cNvPr id="2" name="Footer Placeholder 1"/>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3356159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8">
            <a:extLst>
              <a:ext uri="{FF2B5EF4-FFF2-40B4-BE49-F238E27FC236}">
                <a16:creationId xmlns:a16="http://schemas.microsoft.com/office/drawing/2014/main" id="{F90947FE-513A-DD4F-B5B2-902803F0B238}"/>
              </a:ext>
            </a:extLst>
          </p:cNvPr>
          <p:cNvSpPr>
            <a:spLocks noChangeArrowheads="1"/>
          </p:cNvSpPr>
          <p:nvPr/>
        </p:nvSpPr>
        <p:spPr bwMode="auto">
          <a:xfrm>
            <a:off x="460376" y="7164729"/>
            <a:ext cx="6851650" cy="1645975"/>
          </a:xfrm>
          <a:prstGeom prst="rect">
            <a:avLst/>
          </a:prstGeom>
          <a:solidFill>
            <a:schemeClr val="bg1"/>
          </a:solidFill>
          <a:ln w="28575">
            <a:solidFill>
              <a:schemeClr val="bg2"/>
            </a:solidFill>
            <a:miter lim="800000"/>
            <a:headEnd/>
            <a:tailEnd/>
          </a:ln>
          <a:effectLst/>
        </p:spPr>
        <p:txBody>
          <a:bodyPr wrap="square" lIns="101882" tIns="50941" rIns="101882" bIns="50941" anchor="ctr">
            <a:spAutoFit/>
          </a:bodyPr>
          <a:lstStyle/>
          <a:p>
            <a:pPr>
              <a:lnSpc>
                <a:spcPct val="115000"/>
              </a:lnSpc>
              <a:spcBef>
                <a:spcPct val="0"/>
              </a:spcBef>
              <a:spcAft>
                <a:spcPts val="669"/>
              </a:spcAft>
              <a:buClr>
                <a:schemeClr val="tx2"/>
              </a:buClr>
              <a:buSzPct val="115000"/>
            </a:pPr>
            <a:r>
              <a:rPr lang="en-US" altLang="en-US" sz="1600" dirty="0">
                <a:solidFill>
                  <a:srgbClr val="646D72"/>
                </a:solidFill>
                <a:ea typeface="ＭＳ Ｐゴシック" panose="020B0600070205080204" pitchFamily="34" charset="-128"/>
                <a:cs typeface="Times New Roman" pitchFamily="18" charset="0"/>
              </a:rPr>
              <a:t>“Your quality of life is influenced by how you perceive little daily problems that cannot possibly be prevented, eliminated or controlled, and when internal thought patterns are negative, there are interrelated effects on you and your relationships.”</a:t>
            </a:r>
          </a:p>
          <a:p>
            <a:pPr marL="742950" lvl="1" indent="-285750" algn="r">
              <a:lnSpc>
                <a:spcPct val="115000"/>
              </a:lnSpc>
              <a:spcBef>
                <a:spcPct val="0"/>
              </a:spcBef>
              <a:spcAft>
                <a:spcPts val="669"/>
              </a:spcAft>
              <a:buClr>
                <a:schemeClr val="tx2"/>
              </a:buClr>
              <a:buFont typeface="Arial" panose="020B0604020202020204" pitchFamily="34" charset="0"/>
            </a:pPr>
            <a:r>
              <a:rPr lang="en-US" altLang="en-US" sz="1600" dirty="0">
                <a:solidFill>
                  <a:srgbClr val="646D72"/>
                </a:solidFill>
                <a:ea typeface="ＭＳ Ｐゴシック" panose="020B0600070205080204" pitchFamily="34" charset="-128"/>
                <a:cs typeface="Times New Roman" pitchFamily="18" charset="0"/>
              </a:rPr>
              <a:t>— Bruce A. Baldwin, Ph.D.</a:t>
            </a:r>
          </a:p>
        </p:txBody>
      </p:sp>
      <p:sp>
        <p:nvSpPr>
          <p:cNvPr id="73730" name="Title 7">
            <a:extLst>
              <a:ext uri="{FF2B5EF4-FFF2-40B4-BE49-F238E27FC236}">
                <a16:creationId xmlns:a16="http://schemas.microsoft.com/office/drawing/2014/main" id="{4C9234BA-DB45-F345-A6B5-19B7B4A6F3F4}"/>
              </a:ext>
            </a:extLst>
          </p:cNvPr>
          <p:cNvSpPr>
            <a:spLocks noGrp="1"/>
          </p:cNvSpPr>
          <p:nvPr>
            <p:ph type="title"/>
          </p:nvPr>
        </p:nvSpPr>
        <p:spPr/>
        <p:txBody>
          <a:bodyPr/>
          <a:lstStyle/>
          <a:p>
            <a:r>
              <a:rPr lang="en-US" altLang="en-US" dirty="0"/>
              <a:t>Appendix D: </a:t>
            </a:r>
            <a:br>
              <a:rPr lang="en-US" altLang="en-US" dirty="0"/>
            </a:br>
            <a:r>
              <a:rPr lang="en-US" altLang="en-US" dirty="0"/>
              <a:t>Change Your Attitude</a:t>
            </a:r>
          </a:p>
        </p:txBody>
      </p:sp>
      <p:sp>
        <p:nvSpPr>
          <p:cNvPr id="2" name="Footer Placeholder 1"/>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
        <p:nvSpPr>
          <p:cNvPr id="73731" name="Rectangle 7">
            <a:extLst>
              <a:ext uri="{FF2B5EF4-FFF2-40B4-BE49-F238E27FC236}">
                <a16:creationId xmlns:a16="http://schemas.microsoft.com/office/drawing/2014/main" id="{94E41036-BD56-8C47-8C4C-BD54B09E0B84}"/>
              </a:ext>
            </a:extLst>
          </p:cNvPr>
          <p:cNvSpPr>
            <a:spLocks noChangeArrowheads="1"/>
          </p:cNvSpPr>
          <p:nvPr/>
        </p:nvSpPr>
        <p:spPr bwMode="auto">
          <a:xfrm>
            <a:off x="460376" y="1970088"/>
            <a:ext cx="6851650" cy="3583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Bef>
                <a:spcPct val="0"/>
              </a:spcBef>
              <a:spcAft>
                <a:spcPts val="669"/>
              </a:spcAft>
              <a:buClr>
                <a:schemeClr val="tx2"/>
              </a:buClr>
            </a:pPr>
            <a:r>
              <a:rPr lang="en-US" altLang="en-US" sz="1600" dirty="0">
                <a:solidFill>
                  <a:srgbClr val="646D72"/>
                </a:solidFill>
                <a:latin typeface="Arial" charset="0"/>
                <a:ea typeface="ＭＳ Ｐゴシック" pitchFamily="34" charset="-128"/>
                <a:cs typeface="Times New Roman" pitchFamily="18" charset="0"/>
              </a:rPr>
              <a:t>Change your internal dialogue. </a:t>
            </a:r>
          </a:p>
          <a:p>
            <a:pPr>
              <a:spcBef>
                <a:spcPct val="0"/>
              </a:spcBef>
              <a:spcAft>
                <a:spcPts val="669"/>
              </a:spcAft>
              <a:buClr>
                <a:schemeClr val="tx2"/>
              </a:buClr>
            </a:pPr>
            <a:endParaRPr lang="en-US" altLang="en-US" sz="1600"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sz="1600" dirty="0">
                <a:solidFill>
                  <a:srgbClr val="646D72"/>
                </a:solidFill>
                <a:latin typeface="Arial" charset="0"/>
                <a:ea typeface="ＭＳ Ｐゴシック" pitchFamily="34" charset="-128"/>
                <a:cs typeface="Times New Roman" pitchFamily="18" charset="0"/>
              </a:rPr>
              <a:t>Develop stress-busting thoughts and get your thoughts back on a reassuring track. These thoughts come from the “rational you” (i.e., the you that </a:t>
            </a:r>
            <a:r>
              <a:rPr lang="en-US" altLang="en-US" sz="1600" i="1" dirty="0">
                <a:solidFill>
                  <a:srgbClr val="646D72"/>
                </a:solidFill>
                <a:latin typeface="Arial" charset="0"/>
                <a:ea typeface="ＭＳ Ｐゴシック" pitchFamily="34" charset="-128"/>
                <a:cs typeface="Times New Roman" pitchFamily="18" charset="0"/>
              </a:rPr>
              <a:t>thinks</a:t>
            </a:r>
            <a:r>
              <a:rPr lang="en-US" altLang="en-US" sz="1600" dirty="0">
                <a:solidFill>
                  <a:srgbClr val="646D72"/>
                </a:solidFill>
                <a:latin typeface="Arial" charset="0"/>
                <a:ea typeface="ＭＳ Ｐゴシック" pitchFamily="34" charset="-128"/>
                <a:cs typeface="Times New Roman" pitchFamily="18" charset="0"/>
              </a:rPr>
              <a:t> its way through life’s events). </a:t>
            </a:r>
          </a:p>
          <a:p>
            <a:pPr>
              <a:spcBef>
                <a:spcPct val="0"/>
              </a:spcBef>
              <a:spcAft>
                <a:spcPts val="669"/>
              </a:spcAft>
              <a:buClr>
                <a:schemeClr val="tx2"/>
              </a:buClr>
            </a:pPr>
            <a:endParaRPr lang="en-US" altLang="en-US" sz="1600"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sz="1600" dirty="0">
                <a:solidFill>
                  <a:srgbClr val="646D72"/>
                </a:solidFill>
                <a:latin typeface="Arial" charset="0"/>
                <a:ea typeface="ＭＳ Ｐゴシック" pitchFamily="34" charset="-128"/>
                <a:cs typeface="Times New Roman" pitchFamily="18" charset="0"/>
              </a:rPr>
              <a:t>Express gratitude for one new thing each day. </a:t>
            </a:r>
            <a:br>
              <a:rPr lang="en-US" altLang="en-US" sz="1600" dirty="0">
                <a:solidFill>
                  <a:srgbClr val="646D72"/>
                </a:solidFill>
                <a:latin typeface="Arial" charset="0"/>
                <a:ea typeface="ＭＳ Ｐゴシック" pitchFamily="34" charset="-128"/>
                <a:cs typeface="Times New Roman" pitchFamily="18" charset="0"/>
              </a:rPr>
            </a:br>
            <a:endParaRPr lang="en-US" altLang="en-US" sz="1600"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sz="1600" dirty="0">
                <a:solidFill>
                  <a:srgbClr val="646D72"/>
                </a:solidFill>
                <a:latin typeface="Arial" charset="0"/>
                <a:ea typeface="ＭＳ Ｐゴシック" pitchFamily="34" charset="-128"/>
                <a:cs typeface="Times New Roman" pitchFamily="18" charset="0"/>
              </a:rPr>
              <a:t>Give yourself positive reinforcement for even small accomplishments. </a:t>
            </a:r>
          </a:p>
          <a:p>
            <a:pPr>
              <a:spcBef>
                <a:spcPct val="0"/>
              </a:spcBef>
              <a:spcAft>
                <a:spcPts val="669"/>
              </a:spcAft>
              <a:buClr>
                <a:schemeClr val="tx2"/>
              </a:buClr>
            </a:pPr>
            <a:endParaRPr lang="en-US" altLang="en-US" sz="1600"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sz="1600" dirty="0">
                <a:solidFill>
                  <a:srgbClr val="646D72"/>
                </a:solidFill>
                <a:latin typeface="Arial" charset="0"/>
                <a:ea typeface="ＭＳ Ｐゴシック" pitchFamily="34" charset="-128"/>
                <a:cs typeface="Times New Roman" pitchFamily="18" charset="0"/>
              </a:rPr>
              <a:t>Separate worries from concerns (that which you can’t change versus that which you can). </a:t>
            </a:r>
          </a:p>
        </p:txBody>
      </p:sp>
    </p:spTree>
    <p:extLst>
      <p:ext uri="{BB962C8B-B14F-4D97-AF65-F5344CB8AC3E}">
        <p14:creationId xmlns:p14="http://schemas.microsoft.com/office/powerpoint/2010/main" val="3011462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7">
            <a:extLst>
              <a:ext uri="{FF2B5EF4-FFF2-40B4-BE49-F238E27FC236}">
                <a16:creationId xmlns:a16="http://schemas.microsoft.com/office/drawing/2014/main" id="{16661FFF-EE34-EE49-A914-0955C3139390}"/>
              </a:ext>
            </a:extLst>
          </p:cNvPr>
          <p:cNvSpPr>
            <a:spLocks noGrp="1"/>
          </p:cNvSpPr>
          <p:nvPr>
            <p:ph type="title"/>
          </p:nvPr>
        </p:nvSpPr>
        <p:spPr>
          <a:xfrm>
            <a:off x="752475" y="1012380"/>
            <a:ext cx="4114800" cy="276999"/>
          </a:xfrm>
        </p:spPr>
        <p:txBody>
          <a:bodyPr/>
          <a:lstStyle/>
          <a:p>
            <a:r>
              <a:rPr lang="en-US" altLang="en-US" dirty="0">
                <a:cs typeface="Arial"/>
              </a:rPr>
              <a:t>The Program</a:t>
            </a:r>
          </a:p>
        </p:txBody>
      </p:sp>
      <p:sp>
        <p:nvSpPr>
          <p:cNvPr id="45058" name="Text Placeholder 8">
            <a:extLst>
              <a:ext uri="{FF2B5EF4-FFF2-40B4-BE49-F238E27FC236}">
                <a16:creationId xmlns:a16="http://schemas.microsoft.com/office/drawing/2014/main" id="{6B6E1E17-4264-EA47-93AC-5ABB321809FE}"/>
              </a:ext>
            </a:extLst>
          </p:cNvPr>
          <p:cNvSpPr>
            <a:spLocks noGrp="1" noChangeArrowheads="1"/>
          </p:cNvSpPr>
          <p:nvPr>
            <p:ph type="body" sz="quarter" idx="4294967295"/>
          </p:nvPr>
        </p:nvSpPr>
        <p:spPr>
          <a:xfrm>
            <a:off x="460376" y="1970088"/>
            <a:ext cx="6851650" cy="562205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nchor="t">
            <a:spAutoFit/>
          </a:bodyPr>
          <a:lstStyle/>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Life Scale Survey</a:t>
            </a:r>
          </a:p>
          <a:p>
            <a:pPr>
              <a:spcBef>
                <a:spcPct val="0"/>
              </a:spcBef>
              <a:spcAft>
                <a:spcPts val="669"/>
              </a:spcAft>
              <a:buClr>
                <a:schemeClr val="tx2"/>
              </a:buClr>
            </a:pPr>
            <a:endParaRPr lang="en-US" alt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Welcome</a:t>
            </a: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		</a:t>
            </a: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Assets and Deficits</a:t>
            </a: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		</a:t>
            </a: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Finding Balance	</a:t>
            </a: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	</a:t>
            </a: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Activities:</a:t>
            </a:r>
          </a:p>
          <a:p>
            <a:pPr marL="285750" lvl="1" indent="-285750">
              <a:spcBef>
                <a:spcPct val="0"/>
              </a:spcBef>
              <a:spcAft>
                <a:spcPts val="669"/>
              </a:spcAft>
            </a:pPr>
            <a:r>
              <a:rPr lang="en-US" altLang="en-US" dirty="0">
                <a:solidFill>
                  <a:srgbClr val="646D72"/>
                </a:solidFill>
                <a:latin typeface="Arial" charset="0"/>
                <a:ea typeface="ＭＳ Ｐゴシック" pitchFamily="34" charset="-128"/>
                <a:cs typeface="Times New Roman" pitchFamily="18" charset="0"/>
              </a:rPr>
              <a:t>Give Thanks</a:t>
            </a:r>
          </a:p>
          <a:p>
            <a:pPr marL="285750" lvl="1" indent="-285750">
              <a:spcBef>
                <a:spcPct val="0"/>
              </a:spcBef>
              <a:spcAft>
                <a:spcPts val="669"/>
              </a:spcAft>
            </a:pPr>
            <a:r>
              <a:rPr lang="en-US" altLang="en-US" dirty="0">
                <a:solidFill>
                  <a:srgbClr val="646D72"/>
                </a:solidFill>
                <a:latin typeface="Arial" charset="0"/>
                <a:ea typeface="ＭＳ Ｐゴシック" pitchFamily="34" charset="-128"/>
                <a:cs typeface="Times New Roman" pitchFamily="18" charset="0"/>
              </a:rPr>
              <a:t>Support Wheel</a:t>
            </a:r>
          </a:p>
          <a:p>
            <a:pPr marL="285750" lvl="1" indent="-285750">
              <a:spcBef>
                <a:spcPct val="0"/>
              </a:spcBef>
              <a:spcAft>
                <a:spcPts val="669"/>
              </a:spcAft>
            </a:pPr>
            <a:r>
              <a:rPr lang="en-US" altLang="en-US" dirty="0">
                <a:solidFill>
                  <a:srgbClr val="646D72"/>
                </a:solidFill>
                <a:latin typeface="Arial" charset="0"/>
                <a:ea typeface="ＭＳ Ｐゴシック" pitchFamily="34" charset="-128"/>
                <a:cs typeface="Times New Roman" pitchFamily="18" charset="0"/>
              </a:rPr>
              <a:t>Rituals</a:t>
            </a:r>
          </a:p>
          <a:p>
            <a:pPr marL="285750" lvl="1" indent="-285750">
              <a:spcBef>
                <a:spcPct val="0"/>
              </a:spcBef>
              <a:spcAft>
                <a:spcPts val="669"/>
              </a:spcAft>
            </a:pPr>
            <a:r>
              <a:rPr lang="en-US" altLang="en-US" dirty="0">
                <a:solidFill>
                  <a:srgbClr val="646D72"/>
                </a:solidFill>
                <a:latin typeface="Arial" charset="0"/>
                <a:ea typeface="ＭＳ Ｐゴシック" pitchFamily="34" charset="-128"/>
                <a:cs typeface="Times New Roman" pitchFamily="18" charset="0"/>
              </a:rPr>
              <a:t>Living Our Values</a:t>
            </a:r>
          </a:p>
          <a:p>
            <a:pPr marL="285750" lvl="1" indent="-285750">
              <a:spcBef>
                <a:spcPct val="0"/>
              </a:spcBef>
              <a:spcAft>
                <a:spcPts val="669"/>
              </a:spcAft>
            </a:pPr>
            <a:r>
              <a:rPr lang="en-US" altLang="en-US" dirty="0">
                <a:solidFill>
                  <a:srgbClr val="646D72"/>
                </a:solidFill>
                <a:latin typeface="Arial" charset="0"/>
                <a:ea typeface="ＭＳ Ｐゴシック" pitchFamily="34" charset="-128"/>
                <a:cs typeface="Times New Roman" pitchFamily="18" charset="0"/>
              </a:rPr>
              <a:t>How To Politely Decline</a:t>
            </a:r>
            <a:endParaRPr lang="en-US" altLang="en-US" dirty="0">
              <a:solidFill>
                <a:srgbClr val="646D72"/>
              </a:solidFill>
              <a:latin typeface="Arial" charset="0"/>
              <a:ea typeface="ＭＳ Ｐゴシック" pitchFamily="34" charset="-128"/>
              <a:cs typeface="Arial"/>
            </a:endParaRPr>
          </a:p>
          <a:p>
            <a:pPr marL="285750" lvl="1" indent="-285750">
              <a:spcBef>
                <a:spcPct val="0"/>
              </a:spcBef>
              <a:spcAft>
                <a:spcPts val="669"/>
              </a:spcAft>
            </a:pPr>
            <a:r>
              <a:rPr lang="en-US" altLang="en-US" dirty="0">
                <a:solidFill>
                  <a:srgbClr val="646D72"/>
                </a:solidFill>
                <a:latin typeface="Arial" charset="0"/>
                <a:ea typeface="ＭＳ Ｐゴシック" pitchFamily="34" charset="-128"/>
                <a:cs typeface="Times New Roman" pitchFamily="18" charset="0"/>
              </a:rPr>
              <a:t>Excuse or Choice</a:t>
            </a:r>
          </a:p>
          <a:p>
            <a:pPr>
              <a:spcBef>
                <a:spcPct val="0"/>
              </a:spcBef>
              <a:spcAft>
                <a:spcPts val="669"/>
              </a:spcAft>
              <a:buClr>
                <a:schemeClr val="tx2"/>
              </a:buClr>
            </a:pPr>
            <a:endParaRPr lang="en-US" alt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Closing</a:t>
            </a:r>
          </a:p>
        </p:txBody>
      </p:sp>
      <p:sp>
        <p:nvSpPr>
          <p:cNvPr id="2" name="Footer Placeholder 1"/>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3048198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a:extLst>
              <a:ext uri="{FF2B5EF4-FFF2-40B4-BE49-F238E27FC236}">
                <a16:creationId xmlns:a16="http://schemas.microsoft.com/office/drawing/2014/main" id="{09952EB8-363A-F740-AAB1-6710A46F7B5F}"/>
              </a:ext>
            </a:extLst>
          </p:cNvPr>
          <p:cNvSpPr>
            <a:spLocks noGrp="1"/>
          </p:cNvSpPr>
          <p:nvPr>
            <p:ph type="title"/>
          </p:nvPr>
        </p:nvSpPr>
        <p:spPr/>
        <p:txBody>
          <a:bodyPr/>
          <a:lstStyle/>
          <a:p>
            <a:pPr eaLnBrk="1" hangingPunct="1"/>
            <a:r>
              <a:rPr lang="en-US" altLang="en-US" dirty="0"/>
              <a:t>Learning Points</a:t>
            </a:r>
          </a:p>
        </p:txBody>
      </p:sp>
      <p:sp>
        <p:nvSpPr>
          <p:cNvPr id="2" name="Footer Placeholder 1"/>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
        <p:nvSpPr>
          <p:cNvPr id="13" name="Text Placeholder 5"/>
          <p:cNvSpPr txBox="1">
            <a:spLocks noChangeArrowheads="1"/>
          </p:cNvSpPr>
          <p:nvPr/>
        </p:nvSpPr>
        <p:spPr bwMode="gray">
          <a:xfrm>
            <a:off x="460375" y="1970088"/>
            <a:ext cx="68516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buClr>
                <a:schemeClr val="tx2"/>
              </a:buClr>
            </a:pPr>
            <a:r>
              <a:rPr lang="en-US" altLang="en-US" sz="2400" b="1">
                <a:latin typeface="Arial" charset="0"/>
                <a:ea typeface="ＭＳ Ｐゴシック" pitchFamily="34" charset="-128"/>
              </a:rPr>
              <a:t>Participants will:</a:t>
            </a:r>
          </a:p>
        </p:txBody>
      </p:sp>
      <p:sp>
        <p:nvSpPr>
          <p:cNvPr id="14" name="Text Placeholder 6"/>
          <p:cNvSpPr txBox="1">
            <a:spLocks/>
          </p:cNvSpPr>
          <p:nvPr/>
        </p:nvSpPr>
        <p:spPr bwMode="auto">
          <a:xfrm>
            <a:off x="460375" y="2772943"/>
            <a:ext cx="6821371" cy="640080"/>
          </a:xfrm>
          <a:prstGeom prst="rect">
            <a:avLst/>
          </a:prstGeom>
          <a:solidFill>
            <a:schemeClr val="accent6"/>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Assess your current state of balance and stress</a:t>
            </a:r>
            <a:r>
              <a:rPr lang="en-US" altLang="en-US" dirty="0">
                <a:cs typeface="Arial"/>
              </a:rPr>
              <a:t>.</a:t>
            </a:r>
            <a:endParaRPr lang="en-US" altLang="en-US" dirty="0"/>
          </a:p>
        </p:txBody>
      </p:sp>
      <p:sp>
        <p:nvSpPr>
          <p:cNvPr id="15" name="Text Placeholder 6"/>
          <p:cNvSpPr txBox="1">
            <a:spLocks/>
          </p:cNvSpPr>
          <p:nvPr/>
        </p:nvSpPr>
        <p:spPr bwMode="auto">
          <a:xfrm>
            <a:off x="460375" y="3567106"/>
            <a:ext cx="6821371" cy="640080"/>
          </a:xfrm>
          <a:prstGeom prst="rect">
            <a:avLst/>
          </a:prstGeom>
          <a:solidFill>
            <a:schemeClr val="accent6"/>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Explore ways to better balance the conflicting demands of life</a:t>
            </a:r>
            <a:r>
              <a:rPr lang="en-US" altLang="en-US" dirty="0">
                <a:cs typeface="Arial"/>
              </a:rPr>
              <a:t>.</a:t>
            </a:r>
            <a:endParaRPr lang="en-US" altLang="en-US" dirty="0"/>
          </a:p>
        </p:txBody>
      </p:sp>
      <p:sp>
        <p:nvSpPr>
          <p:cNvPr id="16" name="Text Placeholder 6"/>
          <p:cNvSpPr txBox="1">
            <a:spLocks/>
          </p:cNvSpPr>
          <p:nvPr/>
        </p:nvSpPr>
        <p:spPr bwMode="auto">
          <a:xfrm>
            <a:off x="460375" y="4361269"/>
            <a:ext cx="6821371" cy="640080"/>
          </a:xfrm>
          <a:prstGeom prst="rect">
            <a:avLst/>
          </a:prstGeom>
          <a:solidFill>
            <a:schemeClr val="accent6"/>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Identify resources that can be used to meet needs.</a:t>
            </a:r>
          </a:p>
        </p:txBody>
      </p:sp>
      <p:sp>
        <p:nvSpPr>
          <p:cNvPr id="17" name="Text Placeholder 6"/>
          <p:cNvSpPr txBox="1">
            <a:spLocks/>
          </p:cNvSpPr>
          <p:nvPr/>
        </p:nvSpPr>
        <p:spPr bwMode="auto">
          <a:xfrm>
            <a:off x="460375" y="5155432"/>
            <a:ext cx="6821371" cy="640080"/>
          </a:xfrm>
          <a:prstGeom prst="rect">
            <a:avLst/>
          </a:prstGeom>
          <a:solidFill>
            <a:schemeClr val="accent6"/>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Examine personal values and choices.</a:t>
            </a:r>
          </a:p>
        </p:txBody>
      </p:sp>
      <p:sp>
        <p:nvSpPr>
          <p:cNvPr id="18" name="Text Placeholder 6"/>
          <p:cNvSpPr txBox="1">
            <a:spLocks/>
          </p:cNvSpPr>
          <p:nvPr/>
        </p:nvSpPr>
        <p:spPr bwMode="auto">
          <a:xfrm>
            <a:off x="460375" y="5949596"/>
            <a:ext cx="6821371" cy="640080"/>
          </a:xfrm>
          <a:prstGeom prst="rect">
            <a:avLst/>
          </a:prstGeom>
          <a:solidFill>
            <a:schemeClr val="accent6"/>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Learn skills to effectively manage multiple demands</a:t>
            </a:r>
            <a:r>
              <a:rPr lang="en-US" altLang="en-US" dirty="0">
                <a:cs typeface="Arial"/>
              </a:rPr>
              <a:t>.</a:t>
            </a:r>
            <a:endParaRPr lang="en-US" altLang="en-US" dirty="0"/>
          </a:p>
        </p:txBody>
      </p:sp>
    </p:spTree>
    <p:extLst>
      <p:ext uri="{BB962C8B-B14F-4D97-AF65-F5344CB8AC3E}">
        <p14:creationId xmlns:p14="http://schemas.microsoft.com/office/powerpoint/2010/main" val="220707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Line 13">
            <a:extLst>
              <a:ext uri="{FF2B5EF4-FFF2-40B4-BE49-F238E27FC236}">
                <a16:creationId xmlns:a16="http://schemas.microsoft.com/office/drawing/2014/main" id="{5ADCFE4B-EE23-9941-A84F-ACD671A0D54F}"/>
              </a:ext>
            </a:extLst>
          </p:cNvPr>
          <p:cNvSpPr>
            <a:spLocks noChangeShapeType="1"/>
          </p:cNvSpPr>
          <p:nvPr/>
        </p:nvSpPr>
        <p:spPr bwMode="auto">
          <a:xfrm>
            <a:off x="460375" y="3047207"/>
            <a:ext cx="6851650" cy="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101882" tIns="50941" rIns="101882" bIns="50941" anchor="ctr"/>
          <a:lstStyle/>
          <a:p>
            <a:endParaRPr lang="en-US" dirty="0"/>
          </a:p>
        </p:txBody>
      </p:sp>
      <p:sp>
        <p:nvSpPr>
          <p:cNvPr id="49155" name="Text Box 14">
            <a:extLst>
              <a:ext uri="{FF2B5EF4-FFF2-40B4-BE49-F238E27FC236}">
                <a16:creationId xmlns:a16="http://schemas.microsoft.com/office/drawing/2014/main" id="{E6CE130B-FBAF-A845-8470-4FB55C4CA646}"/>
              </a:ext>
            </a:extLst>
          </p:cNvPr>
          <p:cNvSpPr txBox="1">
            <a:spLocks noChangeArrowheads="1"/>
          </p:cNvSpPr>
          <p:nvPr/>
        </p:nvSpPr>
        <p:spPr bwMode="auto">
          <a:xfrm>
            <a:off x="4168139" y="3055938"/>
            <a:ext cx="150495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a:r>
              <a:rPr lang="en-US" altLang="en-US" sz="1200" b="1" dirty="0"/>
              <a:t>How important? </a:t>
            </a:r>
          </a:p>
        </p:txBody>
      </p:sp>
      <p:sp>
        <p:nvSpPr>
          <p:cNvPr id="49156" name="Text Box 15">
            <a:extLst>
              <a:ext uri="{FF2B5EF4-FFF2-40B4-BE49-F238E27FC236}">
                <a16:creationId xmlns:a16="http://schemas.microsoft.com/office/drawing/2014/main" id="{ACA02BB3-E764-DB4E-9173-55D05B6EDED2}"/>
              </a:ext>
            </a:extLst>
          </p:cNvPr>
          <p:cNvSpPr txBox="1">
            <a:spLocks noChangeArrowheads="1"/>
          </p:cNvSpPr>
          <p:nvPr/>
        </p:nvSpPr>
        <p:spPr bwMode="auto">
          <a:xfrm>
            <a:off x="460375" y="3200400"/>
            <a:ext cx="6851650" cy="6401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283845" indent="-283845">
              <a:lnSpc>
                <a:spcPct val="90000"/>
              </a:lnSpc>
              <a:spcAft>
                <a:spcPts val="300"/>
              </a:spcAft>
              <a:tabLst>
                <a:tab pos="4465638" algn="ctr"/>
                <a:tab pos="6176963" algn="ctr"/>
              </a:tabLst>
            </a:pPr>
            <a:r>
              <a:rPr lang="en-US" altLang="en-US" sz="1300" dirty="0"/>
              <a:t>1.	Money.	_____	_____</a:t>
            </a:r>
            <a:endParaRPr lang="en-US" dirty="0"/>
          </a:p>
          <a:p>
            <a:pPr marL="283845" indent="-283845">
              <a:lnSpc>
                <a:spcPct val="90000"/>
              </a:lnSpc>
              <a:spcAft>
                <a:spcPts val="300"/>
              </a:spcAft>
              <a:tabLst>
                <a:tab pos="4465638" algn="ctr"/>
                <a:tab pos="6176963" algn="ctr"/>
              </a:tabLst>
            </a:pPr>
            <a:r>
              <a:rPr lang="en-US" altLang="en-US" sz="1300" dirty="0"/>
              <a:t>2.	Material necessities (clothing, food, etc.)	_____	_____</a:t>
            </a:r>
            <a:endParaRPr lang="en-US" altLang="en-US" sz="1300" dirty="0">
              <a:cs typeface="Arial"/>
            </a:endParaRPr>
          </a:p>
          <a:p>
            <a:pPr marL="283845" indent="-283845">
              <a:lnSpc>
                <a:spcPct val="90000"/>
              </a:lnSpc>
              <a:spcAft>
                <a:spcPts val="300"/>
              </a:spcAft>
              <a:tabLst>
                <a:tab pos="4465638" algn="ctr"/>
                <a:tab pos="6176963" algn="ctr"/>
              </a:tabLst>
            </a:pPr>
            <a:r>
              <a:rPr lang="en-US" altLang="en-US" sz="1300" dirty="0"/>
              <a:t>3.	Luxury items (large home, expensive car …)	_____	_____</a:t>
            </a:r>
            <a:endParaRPr lang="en-US" altLang="en-US" sz="1300" dirty="0">
              <a:cs typeface="Arial"/>
            </a:endParaRPr>
          </a:p>
          <a:p>
            <a:pPr marL="283845" indent="-283845">
              <a:lnSpc>
                <a:spcPct val="90000"/>
              </a:lnSpc>
              <a:spcAft>
                <a:spcPts val="300"/>
              </a:spcAft>
              <a:tabLst>
                <a:tab pos="4465638" algn="ctr"/>
                <a:tab pos="6176963" algn="ctr"/>
              </a:tabLst>
            </a:pPr>
            <a:r>
              <a:rPr lang="en-US" altLang="en-US" sz="1300" dirty="0"/>
              <a:t>4.	Stamina, endurance, energy.	_____	_____</a:t>
            </a:r>
            <a:endParaRPr lang="en-US" altLang="en-US" sz="1300" dirty="0">
              <a:cs typeface="Arial"/>
            </a:endParaRPr>
          </a:p>
          <a:p>
            <a:pPr marL="283845" indent="-283845">
              <a:lnSpc>
                <a:spcPct val="90000"/>
              </a:lnSpc>
              <a:spcAft>
                <a:spcPts val="300"/>
              </a:spcAft>
              <a:tabLst>
                <a:tab pos="4465638" algn="ctr"/>
                <a:tab pos="6176963" algn="ctr"/>
              </a:tabLst>
            </a:pPr>
            <a:r>
              <a:rPr lang="en-US" altLang="en-US" sz="1300" dirty="0"/>
              <a:t>5.	A sense of humor. _____	_____</a:t>
            </a:r>
            <a:endParaRPr lang="en-US" altLang="en-US" sz="1300" dirty="0">
              <a:cs typeface="Arial"/>
            </a:endParaRPr>
          </a:p>
          <a:p>
            <a:pPr marL="283845" indent="-283845">
              <a:lnSpc>
                <a:spcPct val="90000"/>
              </a:lnSpc>
              <a:spcAft>
                <a:spcPts val="300"/>
              </a:spcAft>
              <a:tabLst>
                <a:tab pos="4465638" algn="ctr"/>
                <a:tab pos="6176963" algn="ctr"/>
              </a:tabLst>
            </a:pPr>
            <a:r>
              <a:rPr lang="en-US" altLang="en-US" sz="1300" dirty="0"/>
              <a:t>6.	A positive outlook. ____	_____</a:t>
            </a:r>
            <a:endParaRPr lang="en-US" altLang="en-US" sz="1300" dirty="0">
              <a:cs typeface="Arial"/>
            </a:endParaRPr>
          </a:p>
          <a:p>
            <a:pPr marL="283845" indent="-283845">
              <a:lnSpc>
                <a:spcPct val="90000"/>
              </a:lnSpc>
              <a:spcAft>
                <a:spcPts val="300"/>
              </a:spcAft>
              <a:tabLst>
                <a:tab pos="4465638" algn="ctr"/>
                <a:tab pos="6176963" algn="ctr"/>
              </a:tabLst>
            </a:pPr>
            <a:r>
              <a:rPr lang="en-US" altLang="en-US" sz="1300" dirty="0"/>
              <a:t>7.	Good health and attention to my physical needs. _____	_____</a:t>
            </a:r>
            <a:endParaRPr lang="en-US" altLang="en-US" sz="1300" dirty="0">
              <a:cs typeface="Arial"/>
            </a:endParaRPr>
          </a:p>
          <a:p>
            <a:pPr marL="283845" indent="-283845">
              <a:lnSpc>
                <a:spcPct val="90000"/>
              </a:lnSpc>
              <a:spcAft>
                <a:spcPts val="300"/>
              </a:spcAft>
              <a:tabLst>
                <a:tab pos="4465638" algn="ctr"/>
                <a:tab pos="6176963" algn="ctr"/>
              </a:tabLst>
            </a:pPr>
            <a:r>
              <a:rPr lang="en-US" altLang="en-US" sz="1300" dirty="0"/>
              <a:t>8.	Health of family members. _____	_____</a:t>
            </a:r>
            <a:endParaRPr lang="en-US" altLang="en-US" sz="1300" dirty="0">
              <a:cs typeface="Arial"/>
            </a:endParaRPr>
          </a:p>
          <a:p>
            <a:pPr marL="283845" indent="-283845">
              <a:lnSpc>
                <a:spcPct val="90000"/>
              </a:lnSpc>
              <a:spcAft>
                <a:spcPts val="300"/>
              </a:spcAft>
              <a:tabLst>
                <a:tab pos="4465638" algn="ctr"/>
                <a:tab pos="6176963" algn="ctr"/>
              </a:tabLst>
            </a:pPr>
            <a:r>
              <a:rPr lang="en-US" altLang="en-US" sz="1300" dirty="0"/>
              <a:t>9.	Personal flexibility and adaptability. _____	_____</a:t>
            </a:r>
            <a:endParaRPr lang="en-US" altLang="en-US" sz="1300" dirty="0">
              <a:cs typeface="Arial"/>
            </a:endParaRPr>
          </a:p>
          <a:p>
            <a:pPr marL="283845" indent="-283845">
              <a:lnSpc>
                <a:spcPct val="90000"/>
              </a:lnSpc>
              <a:spcAft>
                <a:spcPts val="300"/>
              </a:spcAft>
              <a:tabLst>
                <a:tab pos="4465638" algn="ctr"/>
                <a:tab pos="6176963" algn="ctr"/>
              </a:tabLst>
            </a:pPr>
            <a:r>
              <a:rPr lang="en-US" altLang="en-US" sz="1300" dirty="0"/>
              <a:t>10.	Intimacy with one or more family members. _____	_____</a:t>
            </a:r>
            <a:endParaRPr lang="en-US" altLang="en-US" sz="1300" dirty="0">
              <a:cs typeface="Arial"/>
            </a:endParaRPr>
          </a:p>
          <a:p>
            <a:pPr marL="283845" indent="-283845">
              <a:lnSpc>
                <a:spcPct val="90000"/>
              </a:lnSpc>
              <a:spcAft>
                <a:spcPts val="300"/>
              </a:spcAft>
              <a:tabLst>
                <a:tab pos="4465638" algn="ctr"/>
                <a:tab pos="6176963" algn="ctr"/>
              </a:tabLst>
            </a:pPr>
            <a:r>
              <a:rPr lang="en-US" altLang="en-US" sz="1300" dirty="0"/>
              <a:t>11.	A good primary relationship.	_____	_____</a:t>
            </a:r>
            <a:endParaRPr lang="en-US" altLang="en-US" sz="1300" dirty="0">
              <a:cs typeface="Arial"/>
            </a:endParaRPr>
          </a:p>
          <a:p>
            <a:pPr marL="283845" indent="-283845">
              <a:lnSpc>
                <a:spcPct val="90000"/>
              </a:lnSpc>
              <a:spcAft>
                <a:spcPts val="300"/>
              </a:spcAft>
              <a:tabLst>
                <a:tab pos="4465638" algn="ctr"/>
                <a:tab pos="6176963" algn="ctr"/>
              </a:tabLst>
            </a:pPr>
            <a:r>
              <a:rPr lang="en-US" altLang="en-US" sz="1300" dirty="0"/>
              <a:t>12.	A supportive, involved partner.	_____	_____</a:t>
            </a:r>
            <a:endParaRPr lang="en-US" altLang="en-US" sz="1300" dirty="0">
              <a:cs typeface="Arial"/>
            </a:endParaRPr>
          </a:p>
          <a:p>
            <a:pPr marL="283845" indent="-283845">
              <a:lnSpc>
                <a:spcPct val="90000"/>
              </a:lnSpc>
              <a:spcAft>
                <a:spcPts val="300"/>
              </a:spcAft>
              <a:tabLst>
                <a:tab pos="4465638" algn="ctr"/>
                <a:tab pos="6176963" algn="ctr"/>
              </a:tabLst>
            </a:pPr>
            <a:r>
              <a:rPr lang="en-US" altLang="en-US" sz="1300" dirty="0"/>
              <a:t>13.	Time for self, personal leisure pursuits. _____	_____</a:t>
            </a:r>
            <a:endParaRPr lang="en-US" altLang="en-US" sz="1300" dirty="0">
              <a:cs typeface="Arial"/>
            </a:endParaRPr>
          </a:p>
          <a:p>
            <a:pPr marL="283845" indent="-283845">
              <a:lnSpc>
                <a:spcPct val="90000"/>
              </a:lnSpc>
              <a:spcAft>
                <a:spcPts val="300"/>
              </a:spcAft>
              <a:tabLst>
                <a:tab pos="4465638" algn="ctr"/>
                <a:tab pos="6176963" algn="ctr"/>
              </a:tabLst>
            </a:pPr>
            <a:r>
              <a:rPr lang="en-US" altLang="en-US" sz="1300" dirty="0"/>
              <a:t>14.	Good relationship with children. _____	_____</a:t>
            </a:r>
            <a:endParaRPr lang="en-US" altLang="en-US" sz="1300" dirty="0">
              <a:cs typeface="Arial"/>
            </a:endParaRPr>
          </a:p>
          <a:p>
            <a:pPr marL="283845" indent="-283845">
              <a:lnSpc>
                <a:spcPct val="90000"/>
              </a:lnSpc>
              <a:spcAft>
                <a:spcPts val="300"/>
              </a:spcAft>
              <a:tabLst>
                <a:tab pos="4465638" algn="ctr"/>
                <a:tab pos="6176963" algn="ctr"/>
              </a:tabLst>
            </a:pPr>
            <a:r>
              <a:rPr lang="en-US" altLang="en-US" sz="1300" dirty="0"/>
              <a:t>15.	Good parenting skills. _____	_____</a:t>
            </a:r>
            <a:endParaRPr lang="en-US" altLang="en-US" sz="1300" dirty="0">
              <a:cs typeface="Arial"/>
            </a:endParaRPr>
          </a:p>
          <a:p>
            <a:pPr marL="283845" indent="-283845">
              <a:lnSpc>
                <a:spcPct val="90000"/>
              </a:lnSpc>
              <a:spcAft>
                <a:spcPts val="300"/>
              </a:spcAft>
              <a:tabLst>
                <a:tab pos="4465638" algn="ctr"/>
                <a:tab pos="6176963" algn="ctr"/>
              </a:tabLst>
            </a:pPr>
            <a:r>
              <a:rPr lang="en-US" altLang="en-US" sz="1300" dirty="0"/>
              <a:t>16.	A sense of control over my life.	_____	_____</a:t>
            </a:r>
            <a:endParaRPr lang="en-US" altLang="en-US" sz="1300" dirty="0">
              <a:cs typeface="Arial"/>
            </a:endParaRPr>
          </a:p>
          <a:p>
            <a:pPr marL="283845" indent="-283845">
              <a:lnSpc>
                <a:spcPct val="90000"/>
              </a:lnSpc>
              <a:spcAft>
                <a:spcPts val="300"/>
              </a:spcAft>
              <a:tabLst>
                <a:tab pos="4465638" algn="ctr"/>
                <a:tab pos="6176963" algn="ctr"/>
              </a:tabLst>
            </a:pPr>
            <a:r>
              <a:rPr lang="en-US" altLang="en-US" sz="1300" dirty="0"/>
              <a:t>17.	Feelings of success. _____	_____</a:t>
            </a:r>
            <a:endParaRPr lang="en-US" altLang="en-US" sz="1300" dirty="0">
              <a:cs typeface="Arial"/>
            </a:endParaRPr>
          </a:p>
          <a:p>
            <a:pPr marL="283845" indent="-283845">
              <a:lnSpc>
                <a:spcPct val="90000"/>
              </a:lnSpc>
              <a:spcAft>
                <a:spcPts val="300"/>
              </a:spcAft>
              <a:tabLst>
                <a:tab pos="4465638" algn="ctr"/>
                <a:tab pos="6176963" algn="ctr"/>
              </a:tabLst>
            </a:pPr>
            <a:r>
              <a:rPr lang="en-US" altLang="en-US" sz="1300" dirty="0"/>
              <a:t>18.	Stable employment. _____	_____</a:t>
            </a:r>
            <a:endParaRPr lang="en-US" altLang="en-US" sz="1300" dirty="0">
              <a:cs typeface="Arial"/>
            </a:endParaRPr>
          </a:p>
          <a:p>
            <a:pPr marL="283845" indent="-283845">
              <a:lnSpc>
                <a:spcPct val="90000"/>
              </a:lnSpc>
              <a:spcAft>
                <a:spcPts val="300"/>
              </a:spcAft>
              <a:tabLst>
                <a:tab pos="4465638" algn="ctr"/>
                <a:tab pos="6176963" algn="ctr"/>
              </a:tabLst>
            </a:pPr>
            <a:r>
              <a:rPr lang="en-US" altLang="en-US" sz="1300" dirty="0"/>
              <a:t>19.	A meaningful career.	_____	_____</a:t>
            </a:r>
            <a:endParaRPr lang="en-US" altLang="en-US" sz="1300" dirty="0">
              <a:cs typeface="Arial"/>
            </a:endParaRPr>
          </a:p>
          <a:p>
            <a:pPr marL="283845" indent="-283845">
              <a:lnSpc>
                <a:spcPct val="90000"/>
              </a:lnSpc>
              <a:spcAft>
                <a:spcPts val="300"/>
              </a:spcAft>
              <a:tabLst>
                <a:tab pos="4465638" algn="ctr"/>
                <a:tab pos="6176963" algn="ctr"/>
              </a:tabLst>
            </a:pPr>
            <a:r>
              <a:rPr lang="en-US" altLang="en-US" sz="1300" dirty="0"/>
              <a:t>20.	Opportunities to grow and advance at work. _____	_____</a:t>
            </a:r>
            <a:endParaRPr lang="en-US" altLang="en-US" sz="1300" dirty="0">
              <a:cs typeface="Arial"/>
            </a:endParaRPr>
          </a:p>
          <a:p>
            <a:pPr marL="283845" indent="-283845">
              <a:lnSpc>
                <a:spcPct val="90000"/>
              </a:lnSpc>
              <a:spcAft>
                <a:spcPts val="300"/>
              </a:spcAft>
              <a:tabLst>
                <a:tab pos="4465638" algn="ctr"/>
                <a:tab pos="6176963" algn="ctr"/>
              </a:tabLst>
            </a:pPr>
            <a:r>
              <a:rPr lang="en-US" altLang="en-US" sz="1300" dirty="0"/>
              <a:t>21.	Meaningful friendships.	_____	_____</a:t>
            </a:r>
            <a:endParaRPr lang="en-US" altLang="en-US" sz="1300" dirty="0">
              <a:cs typeface="Arial"/>
            </a:endParaRPr>
          </a:p>
          <a:p>
            <a:pPr marL="283845" indent="-283845">
              <a:lnSpc>
                <a:spcPct val="90000"/>
              </a:lnSpc>
              <a:spcAft>
                <a:spcPts val="300"/>
              </a:spcAft>
              <a:tabLst>
                <a:tab pos="4465638" algn="ctr"/>
                <a:tab pos="6176963" algn="ctr"/>
              </a:tabLst>
            </a:pPr>
            <a:r>
              <a:rPr lang="en-US" altLang="en-US" sz="1300" dirty="0"/>
              <a:t>22.	A support system. _____	_____</a:t>
            </a:r>
            <a:endParaRPr lang="en-US" altLang="en-US" sz="1300" dirty="0">
              <a:cs typeface="Arial"/>
            </a:endParaRPr>
          </a:p>
          <a:p>
            <a:pPr marL="283845" indent="-283845">
              <a:lnSpc>
                <a:spcPct val="90000"/>
              </a:lnSpc>
              <a:spcAft>
                <a:spcPts val="300"/>
              </a:spcAft>
              <a:tabLst>
                <a:tab pos="4465638" algn="ctr"/>
                <a:tab pos="6176963" algn="ctr"/>
              </a:tabLst>
            </a:pPr>
            <a:r>
              <a:rPr lang="en-US" altLang="en-US" sz="1300" dirty="0"/>
              <a:t>23.	Good child care.	_____	_____</a:t>
            </a:r>
            <a:endParaRPr lang="en-US" altLang="en-US" sz="1300" dirty="0">
              <a:cs typeface="Arial"/>
            </a:endParaRPr>
          </a:p>
          <a:p>
            <a:pPr marL="283845" indent="-283845">
              <a:lnSpc>
                <a:spcPct val="90000"/>
              </a:lnSpc>
              <a:spcAft>
                <a:spcPts val="300"/>
              </a:spcAft>
              <a:tabLst>
                <a:tab pos="4465638" algn="ctr"/>
                <a:tab pos="6176963" algn="ctr"/>
              </a:tabLst>
            </a:pPr>
            <a:r>
              <a:rPr lang="en-US" altLang="en-US" sz="1300" dirty="0"/>
              <a:t>24.	Help with household chores.	_____	_____</a:t>
            </a:r>
            <a:endParaRPr lang="en-US" altLang="en-US" sz="1300" dirty="0">
              <a:cs typeface="Arial"/>
            </a:endParaRPr>
          </a:p>
          <a:p>
            <a:pPr marL="283845" indent="-283845">
              <a:lnSpc>
                <a:spcPct val="90000"/>
              </a:lnSpc>
              <a:spcAft>
                <a:spcPts val="300"/>
              </a:spcAft>
              <a:tabLst>
                <a:tab pos="4465638" algn="ctr"/>
                <a:tab pos="6176963" algn="ctr"/>
              </a:tabLst>
            </a:pPr>
            <a:r>
              <a:rPr lang="en-US" altLang="en-US" sz="1300" dirty="0"/>
              <a:t>25. 	Involvement in resources for </a:t>
            </a:r>
            <a:br>
              <a:rPr lang="en-US" dirty="0">
                <a:solidFill>
                  <a:schemeClr val="tx1"/>
                </a:solidFill>
              </a:rPr>
            </a:br>
            <a:r>
              <a:rPr lang="en-US" altLang="en-US" sz="1300" dirty="0"/>
              <a:t>continuing education growth.	_____	_____</a:t>
            </a:r>
            <a:endParaRPr lang="en-US" altLang="en-US" sz="1300" dirty="0">
              <a:cs typeface="Arial"/>
            </a:endParaRPr>
          </a:p>
          <a:p>
            <a:pPr marL="283845" indent="-283845">
              <a:lnSpc>
                <a:spcPct val="90000"/>
              </a:lnSpc>
              <a:spcAft>
                <a:spcPts val="300"/>
              </a:spcAft>
              <a:tabLst>
                <a:tab pos="4465638" algn="ctr"/>
                <a:tab pos="6176963" algn="ctr"/>
              </a:tabLst>
            </a:pPr>
            <a:r>
              <a:rPr lang="en-US" altLang="en-US" sz="1300" dirty="0"/>
              <a:t>26.	Involvement in avenues to help me grow spiritually.	_____	_____</a:t>
            </a:r>
            <a:endParaRPr lang="en-US" altLang="en-US" sz="1300" dirty="0">
              <a:cs typeface="Arial"/>
            </a:endParaRPr>
          </a:p>
          <a:p>
            <a:pPr marL="283845" indent="-283845">
              <a:lnSpc>
                <a:spcPct val="90000"/>
              </a:lnSpc>
              <a:spcAft>
                <a:spcPts val="300"/>
              </a:spcAft>
              <a:tabLst>
                <a:tab pos="4465638" algn="ctr"/>
                <a:tab pos="6176963" algn="ctr"/>
              </a:tabLst>
            </a:pPr>
            <a:r>
              <a:rPr lang="en-US" altLang="en-US" sz="1300" dirty="0"/>
              <a:t>27.	Opportunities to be involved and to contribute </a:t>
            </a:r>
            <a:br>
              <a:rPr lang="en-US" dirty="0">
                <a:solidFill>
                  <a:schemeClr val="tx1"/>
                </a:solidFill>
                <a:latin typeface="ＭＳ Ｐゴシック"/>
              </a:rPr>
            </a:br>
            <a:r>
              <a:rPr lang="en-US" altLang="en-US" sz="1300" dirty="0"/>
              <a:t>to the larger community.	____	_____ </a:t>
            </a:r>
            <a:endParaRPr lang="en-US" altLang="en-US" sz="1300" dirty="0">
              <a:cs typeface="Arial"/>
            </a:endParaRPr>
          </a:p>
        </p:txBody>
      </p:sp>
      <p:sp>
        <p:nvSpPr>
          <p:cNvPr id="49157" name="Text Box 17">
            <a:extLst>
              <a:ext uri="{FF2B5EF4-FFF2-40B4-BE49-F238E27FC236}">
                <a16:creationId xmlns:a16="http://schemas.microsoft.com/office/drawing/2014/main" id="{40A64A77-8FD3-C747-9CF6-AA7C37555FEA}"/>
              </a:ext>
            </a:extLst>
          </p:cNvPr>
          <p:cNvSpPr txBox="1">
            <a:spLocks noChangeArrowheads="1"/>
          </p:cNvSpPr>
          <p:nvPr/>
        </p:nvSpPr>
        <p:spPr bwMode="auto">
          <a:xfrm>
            <a:off x="5273718" y="1961983"/>
            <a:ext cx="2026581" cy="934409"/>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square" lIns="101882" tIns="50941" rIns="101882" bIns="50941" anchor="t">
            <a:spAutoFit/>
          </a:bodyPr>
          <a:lstStyle>
            <a:lvl1pPr marL="342900" indent="-342900">
              <a:spcBef>
                <a:spcPct val="20000"/>
              </a:spcBef>
              <a:buClr>
                <a:srgbClr val="005293"/>
              </a:buClr>
              <a:buSzPct val="115000"/>
              <a:defRPr sz="2000">
                <a:solidFill>
                  <a:srgbClr val="535A5D"/>
                </a:solidFill>
                <a:latin typeface="Arial" panose="020B0604020202020204" pitchFamily="34" charset="0"/>
                <a:ea typeface="ＭＳ Ｐゴシック" panose="020B0600070205080204" pitchFamily="34" charset="-128"/>
              </a:defRPr>
            </a:lvl1pPr>
            <a:lvl2pPr marL="742950" indent="-28575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2pPr>
            <a:lvl3pPr marL="1143000" indent="-22860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3pPr>
            <a:lvl4pPr marL="1600200" indent="-22860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4pPr>
            <a:lvl5pPr marL="2057400" indent="-22860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9pPr>
          </a:lstStyle>
          <a:p>
            <a:pPr defTabSz="1018824">
              <a:spcBef>
                <a:spcPct val="0"/>
              </a:spcBef>
              <a:buClrTx/>
              <a:buSzTx/>
            </a:pPr>
            <a:r>
              <a:rPr lang="en-US" altLang="en-US" sz="1300" b="1" dirty="0">
                <a:solidFill>
                  <a:srgbClr val="646D72"/>
                </a:solidFill>
              </a:rPr>
              <a:t>Rating Scale</a:t>
            </a:r>
          </a:p>
          <a:p>
            <a:pPr marL="0" indent="0" defTabSz="1018824">
              <a:spcBef>
                <a:spcPct val="10000"/>
              </a:spcBef>
              <a:buClrTx/>
              <a:buSzTx/>
            </a:pPr>
            <a:r>
              <a:rPr lang="en-US" altLang="en-US" sz="1300" b="1" dirty="0">
                <a:solidFill>
                  <a:srgbClr val="646D72"/>
                </a:solidFill>
              </a:rPr>
              <a:t>1 – Not at all</a:t>
            </a:r>
            <a:r>
              <a:rPr lang="en-US" altLang="en-US" sz="1300" b="1" dirty="0">
                <a:solidFill>
                  <a:srgbClr val="646D72"/>
                </a:solidFill>
                <a:cs typeface="Arial"/>
              </a:rPr>
              <a:t>.</a:t>
            </a:r>
          </a:p>
          <a:p>
            <a:pPr marL="0" indent="0" defTabSz="1018824">
              <a:spcBef>
                <a:spcPct val="0"/>
              </a:spcBef>
              <a:buClrTx/>
              <a:buSzTx/>
            </a:pPr>
            <a:r>
              <a:rPr lang="en-US" altLang="en-US" sz="1300" b="1" dirty="0">
                <a:solidFill>
                  <a:srgbClr val="646D72"/>
                </a:solidFill>
              </a:rPr>
              <a:t>2 – To some degree</a:t>
            </a:r>
            <a:r>
              <a:rPr lang="en-US" altLang="en-US" sz="1300" b="1" dirty="0">
                <a:solidFill>
                  <a:srgbClr val="646D72"/>
                </a:solidFill>
                <a:cs typeface="Arial"/>
              </a:rPr>
              <a:t>.</a:t>
            </a:r>
          </a:p>
          <a:p>
            <a:pPr marL="0" indent="0" defTabSz="1018824">
              <a:spcBef>
                <a:spcPct val="0"/>
              </a:spcBef>
              <a:buClrTx/>
              <a:buSzTx/>
            </a:pPr>
            <a:r>
              <a:rPr lang="en-US" altLang="en-US" sz="1300" b="1" dirty="0">
                <a:solidFill>
                  <a:srgbClr val="646D72"/>
                </a:solidFill>
              </a:rPr>
              <a:t>3 – To a great degree</a:t>
            </a:r>
            <a:r>
              <a:rPr lang="en-US" altLang="en-US" sz="1300" b="1" dirty="0">
                <a:solidFill>
                  <a:srgbClr val="646D72"/>
                </a:solidFill>
                <a:cs typeface="Arial"/>
              </a:rPr>
              <a:t>.</a:t>
            </a:r>
          </a:p>
        </p:txBody>
      </p:sp>
      <p:sp>
        <p:nvSpPr>
          <p:cNvPr id="49158" name="Text Box 18">
            <a:extLst>
              <a:ext uri="{FF2B5EF4-FFF2-40B4-BE49-F238E27FC236}">
                <a16:creationId xmlns:a16="http://schemas.microsoft.com/office/drawing/2014/main" id="{73726E00-0DFE-AC40-94FA-ADCEA2AE9549}"/>
              </a:ext>
            </a:extLst>
          </p:cNvPr>
          <p:cNvSpPr txBox="1">
            <a:spLocks noChangeArrowheads="1"/>
          </p:cNvSpPr>
          <p:nvPr/>
        </p:nvSpPr>
        <p:spPr bwMode="auto">
          <a:xfrm>
            <a:off x="460374" y="1970088"/>
            <a:ext cx="4705033" cy="91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Rate the below resources by the following criteria:</a:t>
            </a:r>
          </a:p>
          <a:p>
            <a:r>
              <a:rPr lang="en-US" altLang="en-US" dirty="0"/>
              <a:t>A: How important the resource is to you</a:t>
            </a:r>
            <a:r>
              <a:rPr lang="en-US" altLang="en-US" dirty="0">
                <a:cs typeface="Arial"/>
              </a:rPr>
              <a:t>.</a:t>
            </a:r>
          </a:p>
          <a:p>
            <a:r>
              <a:rPr lang="en-US" altLang="en-US" dirty="0"/>
              <a:t>B: The extent to which you possess the resource</a:t>
            </a:r>
            <a:r>
              <a:rPr lang="en-US" altLang="en-US" dirty="0">
                <a:cs typeface="Arial"/>
              </a:rPr>
              <a:t>.</a:t>
            </a:r>
          </a:p>
        </p:txBody>
      </p:sp>
      <p:sp>
        <p:nvSpPr>
          <p:cNvPr id="2" name="Title 1"/>
          <p:cNvSpPr>
            <a:spLocks noGrp="1"/>
          </p:cNvSpPr>
          <p:nvPr>
            <p:ph type="title"/>
          </p:nvPr>
        </p:nvSpPr>
        <p:spPr>
          <a:xfrm>
            <a:off x="752475" y="1012380"/>
            <a:ext cx="4114800" cy="276999"/>
          </a:xfrm>
        </p:spPr>
        <p:txBody>
          <a:bodyPr/>
          <a:lstStyle/>
          <a:p>
            <a:r>
              <a:rPr lang="en-US" dirty="0"/>
              <a:t>Assets and Deficits </a:t>
            </a:r>
          </a:p>
        </p:txBody>
      </p:sp>
      <p:sp>
        <p:nvSpPr>
          <p:cNvPr id="5" name="Footer Placeholder 4"/>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
        <p:nvSpPr>
          <p:cNvPr id="16" name="Text Box 14">
            <a:extLst>
              <a:ext uri="{FF2B5EF4-FFF2-40B4-BE49-F238E27FC236}">
                <a16:creationId xmlns:a16="http://schemas.microsoft.com/office/drawing/2014/main" id="{E6CE130B-FBAF-A845-8470-4FB55C4CA646}"/>
              </a:ext>
            </a:extLst>
          </p:cNvPr>
          <p:cNvSpPr txBox="1">
            <a:spLocks noChangeArrowheads="1"/>
          </p:cNvSpPr>
          <p:nvPr/>
        </p:nvSpPr>
        <p:spPr bwMode="auto">
          <a:xfrm>
            <a:off x="5978994" y="3055938"/>
            <a:ext cx="132791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a:r>
              <a:rPr lang="en-US" altLang="en-US" sz="1200" b="1" dirty="0"/>
              <a:t>Do I possess it?</a:t>
            </a:r>
          </a:p>
        </p:txBody>
      </p:sp>
    </p:spTree>
    <p:extLst>
      <p:ext uri="{BB962C8B-B14F-4D97-AF65-F5344CB8AC3E}">
        <p14:creationId xmlns:p14="http://schemas.microsoft.com/office/powerpoint/2010/main" val="1482423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a:extLst>
              <a:ext uri="{FF2B5EF4-FFF2-40B4-BE49-F238E27FC236}">
                <a16:creationId xmlns:a16="http://schemas.microsoft.com/office/drawing/2014/main" id="{584DF2A9-FB75-C24D-AA4E-BF822EEB63B1}"/>
              </a:ext>
            </a:extLst>
          </p:cNvPr>
          <p:cNvSpPr>
            <a:spLocks noGrp="1"/>
          </p:cNvSpPr>
          <p:nvPr>
            <p:ph type="title"/>
          </p:nvPr>
        </p:nvSpPr>
        <p:spPr/>
        <p:txBody>
          <a:bodyPr/>
          <a:lstStyle/>
          <a:p>
            <a:r>
              <a:rPr lang="en-US" altLang="en-US"/>
              <a:t>Finding Balance</a:t>
            </a:r>
            <a:endParaRPr lang="en-US" altLang="en-US" dirty="0"/>
          </a:p>
        </p:txBody>
      </p:sp>
      <p:sp>
        <p:nvSpPr>
          <p:cNvPr id="2" name="Footer Placeholder 1"/>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
        <p:nvSpPr>
          <p:cNvPr id="53250" name="Rectangle 11">
            <a:extLst>
              <a:ext uri="{FF2B5EF4-FFF2-40B4-BE49-F238E27FC236}">
                <a16:creationId xmlns:a16="http://schemas.microsoft.com/office/drawing/2014/main" id="{7497397B-1C69-1E4C-B3CB-BB755F9C3CE7}"/>
              </a:ext>
            </a:extLst>
          </p:cNvPr>
          <p:cNvSpPr>
            <a:spLocks noChangeArrowheads="1"/>
          </p:cNvSpPr>
          <p:nvPr/>
        </p:nvSpPr>
        <p:spPr bwMode="auto">
          <a:xfrm>
            <a:off x="460375" y="1975963"/>
            <a:ext cx="6851650" cy="734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spAutoFit/>
          </a:bodyPr>
          <a:lstStyle/>
          <a:p>
            <a:pPr>
              <a:lnSpc>
                <a:spcPct val="90000"/>
              </a:lnSpc>
              <a:spcBef>
                <a:spcPct val="0"/>
              </a:spcBef>
              <a:spcAft>
                <a:spcPts val="300"/>
              </a:spcAft>
              <a:buClr>
                <a:schemeClr val="tx2"/>
              </a:buClr>
            </a:pPr>
            <a:r>
              <a:rPr lang="en-US" altLang="en-US" sz="1600" b="1" dirty="0">
                <a:solidFill>
                  <a:srgbClr val="646D72"/>
                </a:solidFill>
                <a:latin typeface="Arial" charset="0"/>
                <a:ea typeface="ＭＳ Ｐゴシック" pitchFamily="34" charset="-128"/>
                <a:cs typeface="Times New Roman" pitchFamily="18" charset="0"/>
              </a:rPr>
              <a:t>Adopt Positive Self-Talk </a:t>
            </a:r>
          </a:p>
          <a:p>
            <a:pPr>
              <a:lnSpc>
                <a:spcPct val="90000"/>
              </a:lnSpc>
              <a:spcBef>
                <a:spcPct val="0"/>
              </a:spcBef>
              <a:spcAft>
                <a:spcPts val="300"/>
              </a:spcAft>
              <a:buClr>
                <a:schemeClr val="tx2"/>
              </a:buClr>
            </a:pPr>
            <a:r>
              <a:rPr lang="en-US" altLang="en-US" sz="1600" dirty="0">
                <a:solidFill>
                  <a:srgbClr val="646D72"/>
                </a:solidFill>
                <a:latin typeface="Arial" charset="0"/>
                <a:ea typeface="ＭＳ Ｐゴシック" pitchFamily="34" charset="-128"/>
                <a:cs typeface="Times New Roman" pitchFamily="18" charset="0"/>
              </a:rPr>
              <a:t>The language you use to describe your feelings and situations can have a powerful impact on your stress level. Words such as “should,” “ought,” “must,” “always” and “never” are judgmental and absolute, and can lock you into a mindset that’s harmful to your relationships and self-esteem. Below are some unproductive statements that have been transformed into productive ones.</a:t>
            </a:r>
          </a:p>
          <a:p>
            <a:pPr>
              <a:lnSpc>
                <a:spcPct val="90000"/>
              </a:lnSpc>
              <a:spcBef>
                <a:spcPct val="0"/>
              </a:spcBef>
              <a:spcAft>
                <a:spcPts val="300"/>
              </a:spcAft>
              <a:buClr>
                <a:schemeClr val="tx2"/>
              </a:buClr>
            </a:pPr>
            <a:endParaRPr lang="en-US" altLang="en-US" sz="1600" dirty="0">
              <a:solidFill>
                <a:srgbClr val="646D72"/>
              </a:solidFill>
              <a:latin typeface="Arial" charset="0"/>
              <a:ea typeface="ＭＳ Ｐゴシック" pitchFamily="34" charset="-128"/>
              <a:cs typeface="Times New Roman" pitchFamily="18" charset="0"/>
            </a:endParaRPr>
          </a:p>
          <a:p>
            <a:pPr>
              <a:lnSpc>
                <a:spcPct val="90000"/>
              </a:lnSpc>
              <a:spcBef>
                <a:spcPct val="0"/>
              </a:spcBef>
              <a:spcAft>
                <a:spcPts val="300"/>
              </a:spcAft>
              <a:buClr>
                <a:schemeClr val="tx2"/>
              </a:buClr>
              <a:tabLst>
                <a:tab pos="3206750" algn="l"/>
              </a:tabLst>
            </a:pPr>
            <a:r>
              <a:rPr lang="en-US" altLang="en-US" sz="1600" b="1" dirty="0">
                <a:solidFill>
                  <a:srgbClr val="646D72"/>
                </a:solidFill>
                <a:latin typeface="Arial" charset="0"/>
                <a:ea typeface="ＭＳ Ｐゴシック" pitchFamily="34" charset="-128"/>
                <a:cs typeface="Times New Roman" pitchFamily="18" charset="0"/>
              </a:rPr>
              <a:t>Harmful Self-Talk	Productive Self-Talk</a:t>
            </a:r>
            <a:endParaRPr lang="en-US" altLang="en-US" sz="1600" b="1" dirty="0">
              <a:solidFill>
                <a:srgbClr val="646D72"/>
              </a:solidFill>
              <a:latin typeface="Arial" charset="0"/>
              <a:ea typeface="ＭＳ Ｐゴシック" pitchFamily="34" charset="-128"/>
              <a:cs typeface="Arial"/>
            </a:endParaRPr>
          </a:p>
          <a:p>
            <a:pPr>
              <a:lnSpc>
                <a:spcPct val="90000"/>
              </a:lnSpc>
              <a:spcBef>
                <a:spcPct val="0"/>
              </a:spcBef>
              <a:spcAft>
                <a:spcPts val="300"/>
              </a:spcAft>
              <a:buClr>
                <a:schemeClr val="tx2"/>
              </a:buClr>
              <a:tabLst>
                <a:tab pos="3206750" algn="l"/>
              </a:tabLst>
            </a:pPr>
            <a:r>
              <a:rPr lang="en-US" altLang="en-US" sz="1400" dirty="0">
                <a:solidFill>
                  <a:srgbClr val="646D72"/>
                </a:solidFill>
                <a:latin typeface="Arial" charset="0"/>
                <a:ea typeface="ＭＳ Ｐゴシック" pitchFamily="34" charset="-128"/>
                <a:cs typeface="Times New Roman" pitchFamily="18" charset="0"/>
              </a:rPr>
              <a:t>“My life is crazy and out of control.”	“Things are pretty hectic right now. But I know 	I can cope. I’ve done it before.”</a:t>
            </a:r>
          </a:p>
          <a:p>
            <a:pPr>
              <a:lnSpc>
                <a:spcPct val="90000"/>
              </a:lnSpc>
              <a:spcBef>
                <a:spcPct val="0"/>
              </a:spcBef>
              <a:spcAft>
                <a:spcPts val="300"/>
              </a:spcAft>
              <a:buClr>
                <a:schemeClr val="tx2"/>
              </a:buClr>
              <a:tabLst>
                <a:tab pos="3206750" algn="l"/>
              </a:tabLst>
            </a:pPr>
            <a:endParaRPr lang="en-US" altLang="en-US" sz="1400" dirty="0">
              <a:solidFill>
                <a:srgbClr val="646D72"/>
              </a:solidFill>
              <a:latin typeface="Arial" charset="0"/>
              <a:ea typeface="ＭＳ Ｐゴシック" pitchFamily="34" charset="-128"/>
              <a:cs typeface="Times New Roman" pitchFamily="18" charset="0"/>
            </a:endParaRPr>
          </a:p>
          <a:p>
            <a:pPr>
              <a:lnSpc>
                <a:spcPct val="90000"/>
              </a:lnSpc>
              <a:spcBef>
                <a:spcPct val="0"/>
              </a:spcBef>
              <a:spcAft>
                <a:spcPts val="300"/>
              </a:spcAft>
              <a:buClr>
                <a:schemeClr val="tx2"/>
              </a:buClr>
              <a:tabLst>
                <a:tab pos="3206750" algn="l"/>
              </a:tabLst>
            </a:pPr>
            <a:r>
              <a:rPr lang="en-US" altLang="en-US" sz="1400" dirty="0">
                <a:solidFill>
                  <a:srgbClr val="646D72"/>
                </a:solidFill>
                <a:latin typeface="Arial" charset="0"/>
                <a:ea typeface="ＭＳ Ｐゴシック" pitchFamily="34" charset="-128"/>
                <a:cs typeface="Times New Roman" pitchFamily="18" charset="0"/>
              </a:rPr>
              <a:t>“I should spend more time with my kids.” “I want to spend more time with 		my kids. I’m going to cancel my 		Wednesday night appointment.”</a:t>
            </a:r>
          </a:p>
          <a:p>
            <a:pPr>
              <a:lnSpc>
                <a:spcPct val="90000"/>
              </a:lnSpc>
              <a:spcBef>
                <a:spcPct val="0"/>
              </a:spcBef>
              <a:spcAft>
                <a:spcPts val="300"/>
              </a:spcAft>
              <a:buClr>
                <a:schemeClr val="tx2"/>
              </a:buClr>
            </a:pPr>
            <a:r>
              <a:rPr lang="en-US" altLang="en-US" sz="1600" dirty="0">
                <a:solidFill>
                  <a:srgbClr val="646D72"/>
                </a:solidFill>
                <a:latin typeface="Arial" charset="0"/>
                <a:ea typeface="ＭＳ Ｐゴシック" pitchFamily="34" charset="-128"/>
                <a:cs typeface="Times New Roman" pitchFamily="18" charset="0"/>
              </a:rPr>
              <a:t>Find Sources of Support</a:t>
            </a:r>
          </a:p>
          <a:p>
            <a:pPr marL="800100" lvl="1" indent="-285750">
              <a:lnSpc>
                <a:spcPct val="90000"/>
              </a:lnSpc>
              <a:spcBef>
                <a:spcPct val="0"/>
              </a:spcBef>
              <a:spcAft>
                <a:spcPts val="300"/>
              </a:spcAft>
              <a:buClr>
                <a:schemeClr val="accent1"/>
              </a:buClr>
              <a:buFont typeface="Arial" panose="020B0604020202020204" pitchFamily="34" charset="0"/>
              <a:buChar char="•"/>
            </a:pPr>
            <a:r>
              <a:rPr lang="en-US" altLang="en-US" sz="1400" dirty="0">
                <a:solidFill>
                  <a:srgbClr val="646D72"/>
                </a:solidFill>
                <a:latin typeface="Arial" charset="0"/>
                <a:ea typeface="ＭＳ Ｐゴシック" pitchFamily="34" charset="-128"/>
                <a:cs typeface="Times New Roman" pitchFamily="18" charset="0"/>
              </a:rPr>
              <a:t>Find an authority figure to back you up.</a:t>
            </a:r>
          </a:p>
          <a:p>
            <a:pPr marL="800100" lvl="1" indent="-285750">
              <a:lnSpc>
                <a:spcPct val="90000"/>
              </a:lnSpc>
              <a:spcBef>
                <a:spcPct val="0"/>
              </a:spcBef>
              <a:spcAft>
                <a:spcPts val="300"/>
              </a:spcAft>
              <a:buClr>
                <a:schemeClr val="accent1"/>
              </a:buClr>
              <a:buFont typeface="Arial" panose="020B0604020202020204" pitchFamily="34" charset="0"/>
              <a:buChar char="•"/>
            </a:pPr>
            <a:r>
              <a:rPr lang="en-US" altLang="en-US" sz="1400" dirty="0">
                <a:solidFill>
                  <a:srgbClr val="646D72"/>
                </a:solidFill>
                <a:latin typeface="Arial" charset="0"/>
                <a:ea typeface="ＭＳ Ｐゴシック" pitchFamily="34" charset="-128"/>
                <a:cs typeface="Times New Roman" pitchFamily="18" charset="0"/>
              </a:rPr>
              <a:t>Seek out peer support.</a:t>
            </a:r>
          </a:p>
          <a:p>
            <a:pPr marL="800100" lvl="1" indent="-285750">
              <a:lnSpc>
                <a:spcPct val="90000"/>
              </a:lnSpc>
              <a:spcBef>
                <a:spcPct val="0"/>
              </a:spcBef>
              <a:spcAft>
                <a:spcPts val="300"/>
              </a:spcAft>
              <a:buClr>
                <a:schemeClr val="accent1"/>
              </a:buClr>
              <a:buFont typeface="Arial" panose="020B0604020202020204" pitchFamily="34" charset="0"/>
              <a:buChar char="•"/>
            </a:pPr>
            <a:r>
              <a:rPr lang="en-US" altLang="en-US" sz="1400" dirty="0">
                <a:solidFill>
                  <a:srgbClr val="646D72"/>
                </a:solidFill>
                <a:latin typeface="Arial" charset="0"/>
                <a:ea typeface="ＭＳ Ｐゴシック" pitchFamily="34" charset="-128"/>
                <a:cs typeface="Times New Roman" pitchFamily="18" charset="0"/>
              </a:rPr>
              <a:t>Surround yourself with encouraging friends and family members.</a:t>
            </a:r>
          </a:p>
          <a:p>
            <a:pPr>
              <a:lnSpc>
                <a:spcPct val="90000"/>
              </a:lnSpc>
              <a:spcBef>
                <a:spcPct val="0"/>
              </a:spcBef>
              <a:spcAft>
                <a:spcPts val="300"/>
              </a:spcAft>
              <a:buClr>
                <a:schemeClr val="tx2"/>
              </a:buClr>
            </a:pPr>
            <a:r>
              <a:rPr lang="en-US" altLang="en-US" sz="1600" dirty="0">
                <a:solidFill>
                  <a:srgbClr val="646D72"/>
                </a:solidFill>
                <a:latin typeface="Arial" charset="0"/>
                <a:ea typeface="ＭＳ Ｐゴシック" pitchFamily="34" charset="-128"/>
                <a:cs typeface="Times New Roman" pitchFamily="18" charset="0"/>
              </a:rPr>
              <a:t>Personal and Interpersonal Methods</a:t>
            </a:r>
          </a:p>
          <a:p>
            <a:pPr marL="800100" lvl="1" indent="-285750">
              <a:lnSpc>
                <a:spcPct val="90000"/>
              </a:lnSpc>
              <a:spcBef>
                <a:spcPct val="0"/>
              </a:spcBef>
              <a:spcAft>
                <a:spcPts val="300"/>
              </a:spcAft>
              <a:buClr>
                <a:schemeClr val="accent1"/>
              </a:buClr>
              <a:buFont typeface="Arial" panose="020B0604020202020204" pitchFamily="34" charset="0"/>
              <a:buChar char="•"/>
            </a:pPr>
            <a:r>
              <a:rPr lang="en-US" altLang="en-US" sz="1400" dirty="0">
                <a:solidFill>
                  <a:srgbClr val="646D72"/>
                </a:solidFill>
                <a:latin typeface="Arial" charset="0"/>
                <a:ea typeface="ＭＳ Ｐゴシック" pitchFamily="34" charset="-128"/>
                <a:cs typeface="Times New Roman" pitchFamily="18" charset="0"/>
              </a:rPr>
              <a:t>Question your standards and expectations. Which can be lowered? Which need to be raised?</a:t>
            </a:r>
          </a:p>
          <a:p>
            <a:pPr marL="800100" lvl="1" indent="-285750">
              <a:lnSpc>
                <a:spcPct val="90000"/>
              </a:lnSpc>
              <a:spcBef>
                <a:spcPct val="0"/>
              </a:spcBef>
              <a:spcAft>
                <a:spcPts val="300"/>
              </a:spcAft>
              <a:buClr>
                <a:schemeClr val="accent1"/>
              </a:buClr>
              <a:buFont typeface="Arial" panose="020B0604020202020204" pitchFamily="34" charset="0"/>
              <a:buChar char="•"/>
            </a:pPr>
            <a:r>
              <a:rPr lang="en-US" altLang="en-US" sz="1400" dirty="0">
                <a:solidFill>
                  <a:srgbClr val="646D72"/>
                </a:solidFill>
                <a:latin typeface="Arial" charset="0"/>
                <a:ea typeface="ＭＳ Ｐゴシック" pitchFamily="34" charset="-128"/>
                <a:cs typeface="Times New Roman" pitchFamily="18" charset="0"/>
              </a:rPr>
              <a:t>Use “deprogramming” time and techniques to avoid thinking about work while at home and vice versa.</a:t>
            </a:r>
          </a:p>
          <a:p>
            <a:pPr marL="800100" lvl="1" indent="-285750">
              <a:lnSpc>
                <a:spcPct val="90000"/>
              </a:lnSpc>
              <a:spcBef>
                <a:spcPct val="0"/>
              </a:spcBef>
              <a:spcAft>
                <a:spcPts val="300"/>
              </a:spcAft>
              <a:buClr>
                <a:schemeClr val="accent1"/>
              </a:buClr>
              <a:buFont typeface="Arial" panose="020B0604020202020204" pitchFamily="34" charset="0"/>
              <a:buChar char="•"/>
            </a:pPr>
            <a:r>
              <a:rPr lang="en-US" altLang="en-US" sz="1400" dirty="0">
                <a:solidFill>
                  <a:srgbClr val="646D72"/>
                </a:solidFill>
                <a:latin typeface="Arial" charset="0"/>
                <a:ea typeface="ＭＳ Ｐゴシック" pitchFamily="34" charset="-128"/>
                <a:cs typeface="Times New Roman" pitchFamily="18" charset="0"/>
              </a:rPr>
              <a:t>Use humor generously and positively. </a:t>
            </a:r>
          </a:p>
          <a:p>
            <a:pPr>
              <a:lnSpc>
                <a:spcPct val="90000"/>
              </a:lnSpc>
              <a:spcBef>
                <a:spcPct val="0"/>
              </a:spcBef>
              <a:spcAft>
                <a:spcPts val="300"/>
              </a:spcAft>
              <a:buClr>
                <a:schemeClr val="tx2"/>
              </a:buClr>
            </a:pPr>
            <a:r>
              <a:rPr lang="en-US" altLang="en-US" sz="1600" dirty="0">
                <a:solidFill>
                  <a:srgbClr val="646D72"/>
                </a:solidFill>
                <a:latin typeface="Arial" charset="0"/>
                <a:ea typeface="ＭＳ Ｐゴシック" pitchFamily="34" charset="-128"/>
                <a:cs typeface="Times New Roman" pitchFamily="18" charset="0"/>
              </a:rPr>
              <a:t>Get Support</a:t>
            </a:r>
          </a:p>
          <a:p>
            <a:pPr marL="800100" lvl="1" indent="-285750">
              <a:lnSpc>
                <a:spcPct val="90000"/>
              </a:lnSpc>
              <a:spcBef>
                <a:spcPct val="0"/>
              </a:spcBef>
              <a:spcAft>
                <a:spcPts val="300"/>
              </a:spcAft>
              <a:buClr>
                <a:schemeClr val="accent1"/>
              </a:buClr>
              <a:buFont typeface="Arial" panose="020B0604020202020204" pitchFamily="34" charset="0"/>
              <a:buChar char="•"/>
            </a:pPr>
            <a:r>
              <a:rPr lang="en-US" altLang="en-US" sz="1400" dirty="0">
                <a:solidFill>
                  <a:srgbClr val="646D72"/>
                </a:solidFill>
                <a:latin typeface="Arial" charset="0"/>
                <a:ea typeface="ＭＳ Ｐゴシック" pitchFamily="34" charset="-128"/>
                <a:cs typeface="Times New Roman" pitchFamily="18" charset="0"/>
              </a:rPr>
              <a:t>Community resources</a:t>
            </a:r>
            <a:r>
              <a:rPr lang="en-US" altLang="en-US" sz="1400" dirty="0">
                <a:solidFill>
                  <a:srgbClr val="646D72"/>
                </a:solidFill>
                <a:latin typeface="Arial" charset="0"/>
                <a:ea typeface="ＭＳ Ｐゴシック" pitchFamily="34" charset="-128"/>
                <a:cs typeface="Arial"/>
              </a:rPr>
              <a:t>.</a:t>
            </a:r>
          </a:p>
          <a:p>
            <a:pPr marL="800100" lvl="1" indent="-285750">
              <a:lnSpc>
                <a:spcPct val="90000"/>
              </a:lnSpc>
              <a:spcBef>
                <a:spcPct val="0"/>
              </a:spcBef>
              <a:spcAft>
                <a:spcPts val="300"/>
              </a:spcAft>
              <a:buClr>
                <a:schemeClr val="accent1"/>
              </a:buClr>
              <a:buFont typeface="Arial" panose="020B0604020202020204" pitchFamily="34" charset="0"/>
              <a:buChar char="•"/>
            </a:pPr>
            <a:r>
              <a:rPr lang="en-US" altLang="en-US" sz="1400" dirty="0">
                <a:solidFill>
                  <a:srgbClr val="646D72"/>
                </a:solidFill>
                <a:latin typeface="Arial" charset="0"/>
                <a:ea typeface="ＭＳ Ｐゴシック" pitchFamily="34" charset="-128"/>
                <a:cs typeface="Times New Roman" pitchFamily="18" charset="0"/>
              </a:rPr>
              <a:t>Intimate relationships with other adults</a:t>
            </a:r>
            <a:r>
              <a:rPr lang="en-US" altLang="en-US" sz="1400" dirty="0">
                <a:solidFill>
                  <a:srgbClr val="646D72"/>
                </a:solidFill>
                <a:latin typeface="Arial" charset="0"/>
                <a:ea typeface="ＭＳ Ｐゴシック" pitchFamily="34" charset="-128"/>
                <a:cs typeface="Arial"/>
              </a:rPr>
              <a:t>.</a:t>
            </a:r>
          </a:p>
          <a:p>
            <a:pPr marL="800100" lvl="1" indent="-285750">
              <a:lnSpc>
                <a:spcPct val="90000"/>
              </a:lnSpc>
              <a:spcBef>
                <a:spcPct val="0"/>
              </a:spcBef>
              <a:spcAft>
                <a:spcPts val="300"/>
              </a:spcAft>
              <a:buClr>
                <a:schemeClr val="accent1"/>
              </a:buClr>
              <a:buFont typeface="Arial" panose="020B0604020202020204" pitchFamily="34" charset="0"/>
              <a:buChar char="•"/>
            </a:pPr>
            <a:r>
              <a:rPr lang="en-US" altLang="en-US" sz="1400" dirty="0">
                <a:solidFill>
                  <a:srgbClr val="646D72"/>
                </a:solidFill>
                <a:latin typeface="Arial" charset="0"/>
                <a:ea typeface="ＭＳ Ｐゴシック" pitchFamily="34" charset="-128"/>
                <a:cs typeface="Times New Roman" pitchFamily="18" charset="0"/>
              </a:rPr>
              <a:t>Family</a:t>
            </a:r>
            <a:r>
              <a:rPr lang="en-US" altLang="en-US" sz="1400" dirty="0">
                <a:solidFill>
                  <a:srgbClr val="646D72"/>
                </a:solidFill>
                <a:latin typeface="Arial" charset="0"/>
                <a:ea typeface="ＭＳ Ｐゴシック" pitchFamily="34" charset="-128"/>
                <a:cs typeface="Arial"/>
              </a:rPr>
              <a:t>.</a:t>
            </a:r>
          </a:p>
          <a:p>
            <a:pPr marL="800100" lvl="1" indent="-285750">
              <a:lnSpc>
                <a:spcPct val="90000"/>
              </a:lnSpc>
              <a:spcBef>
                <a:spcPct val="0"/>
              </a:spcBef>
              <a:spcAft>
                <a:spcPts val="300"/>
              </a:spcAft>
              <a:buClr>
                <a:schemeClr val="accent1"/>
              </a:buClr>
              <a:buFont typeface="Arial" panose="020B0604020202020204" pitchFamily="34" charset="0"/>
              <a:buChar char="•"/>
            </a:pPr>
            <a:r>
              <a:rPr lang="en-US" altLang="en-US" sz="1400" dirty="0">
                <a:solidFill>
                  <a:srgbClr val="646D72"/>
                </a:solidFill>
                <a:latin typeface="Arial" charset="0"/>
                <a:ea typeface="ＭＳ Ｐゴシック" pitchFamily="34" charset="-128"/>
                <a:cs typeface="Times New Roman" pitchFamily="18" charset="0"/>
              </a:rPr>
              <a:t>Friends. </a:t>
            </a:r>
            <a:endParaRPr lang="en-US" altLang="en-US" sz="1400" dirty="0">
              <a:solidFill>
                <a:srgbClr val="646D72"/>
              </a:solidFill>
              <a:latin typeface="Arial" charset="0"/>
              <a:ea typeface="ＭＳ Ｐゴシック" pitchFamily="34" charset="-128"/>
              <a:cs typeface="Arial"/>
            </a:endParaRPr>
          </a:p>
          <a:p>
            <a:pPr marL="800100" lvl="1" indent="-285750">
              <a:lnSpc>
                <a:spcPct val="90000"/>
              </a:lnSpc>
              <a:spcBef>
                <a:spcPct val="0"/>
              </a:spcBef>
              <a:spcAft>
                <a:spcPts val="300"/>
              </a:spcAft>
              <a:buClr>
                <a:schemeClr val="accent1"/>
              </a:buClr>
              <a:buFont typeface="Arial" panose="020B0604020202020204" pitchFamily="34" charset="0"/>
              <a:buChar char="•"/>
            </a:pPr>
            <a:r>
              <a:rPr lang="en-US" altLang="en-US" sz="1400" dirty="0">
                <a:solidFill>
                  <a:srgbClr val="646D72"/>
                </a:solidFill>
                <a:latin typeface="Arial" charset="0"/>
                <a:ea typeface="ＭＳ Ｐゴシック" pitchFamily="34" charset="-128"/>
                <a:cs typeface="Times New Roman" pitchFamily="18" charset="0"/>
              </a:rPr>
              <a:t>Neighbors</a:t>
            </a:r>
            <a:r>
              <a:rPr lang="en-US" altLang="en-US" sz="1400" dirty="0">
                <a:solidFill>
                  <a:srgbClr val="646D72"/>
                </a:solidFill>
                <a:latin typeface="Arial" charset="0"/>
                <a:ea typeface="ＭＳ Ｐゴシック" pitchFamily="34" charset="-128"/>
                <a:cs typeface="Arial"/>
              </a:rPr>
              <a:t>.</a:t>
            </a:r>
          </a:p>
          <a:p>
            <a:pPr marL="800100" lvl="1" indent="-285750">
              <a:lnSpc>
                <a:spcPct val="90000"/>
              </a:lnSpc>
              <a:spcBef>
                <a:spcPct val="0"/>
              </a:spcBef>
              <a:spcAft>
                <a:spcPts val="300"/>
              </a:spcAft>
              <a:buClr>
                <a:schemeClr val="accent1"/>
              </a:buClr>
              <a:buFont typeface="Arial" panose="020B0604020202020204" pitchFamily="34" charset="0"/>
              <a:buChar char="•"/>
            </a:pPr>
            <a:r>
              <a:rPr lang="en-US" altLang="en-US" sz="1400" dirty="0">
                <a:solidFill>
                  <a:srgbClr val="646D72"/>
                </a:solidFill>
                <a:latin typeface="Arial" charset="0"/>
                <a:ea typeface="ＭＳ Ｐゴシック" pitchFamily="34" charset="-128"/>
                <a:cs typeface="Times New Roman" pitchFamily="18" charset="0"/>
              </a:rPr>
              <a:t>Tag-team parenting and/or eldercare</a:t>
            </a:r>
            <a:r>
              <a:rPr lang="en-US" altLang="en-US" sz="1400" dirty="0">
                <a:solidFill>
                  <a:srgbClr val="646D72"/>
                </a:solidFill>
                <a:latin typeface="Arial" charset="0"/>
                <a:ea typeface="ＭＳ Ｐゴシック" pitchFamily="34" charset="-128"/>
                <a:cs typeface="Arial"/>
              </a:rPr>
              <a:t>.</a:t>
            </a:r>
          </a:p>
        </p:txBody>
      </p:sp>
    </p:spTree>
    <p:extLst>
      <p:ext uri="{BB962C8B-B14F-4D97-AF65-F5344CB8AC3E}">
        <p14:creationId xmlns:p14="http://schemas.microsoft.com/office/powerpoint/2010/main" val="4043309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5">
            <a:extLst>
              <a:ext uri="{FF2B5EF4-FFF2-40B4-BE49-F238E27FC236}">
                <a16:creationId xmlns:a16="http://schemas.microsoft.com/office/drawing/2014/main" id="{2EDA3498-CE33-AC49-BCE0-FBC621D8CAAC}"/>
              </a:ext>
            </a:extLst>
          </p:cNvPr>
          <p:cNvSpPr>
            <a:spLocks noChangeArrowheads="1"/>
          </p:cNvSpPr>
          <p:nvPr/>
        </p:nvSpPr>
        <p:spPr bwMode="auto">
          <a:xfrm>
            <a:off x="460375" y="1973213"/>
            <a:ext cx="6851650" cy="3336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spAutoFit/>
          </a:bodyPr>
          <a:lstStyle/>
          <a:p>
            <a:pPr>
              <a:spcBef>
                <a:spcPct val="0"/>
              </a:spcBef>
              <a:spcAft>
                <a:spcPts val="669"/>
              </a:spcAft>
              <a:buClr>
                <a:schemeClr val="tx2"/>
              </a:buClr>
            </a:pPr>
            <a:r>
              <a:rPr lang="en-US" altLang="en-US" sz="1600" b="1" dirty="0">
                <a:solidFill>
                  <a:srgbClr val="646D72"/>
                </a:solidFill>
                <a:latin typeface="Arial" charset="0"/>
                <a:ea typeface="ＭＳ Ｐゴシック" pitchFamily="34" charset="-128"/>
                <a:cs typeface="Times New Roman" pitchFamily="18" charset="0"/>
              </a:rPr>
              <a:t>Explore Organizational Flexibility</a:t>
            </a:r>
          </a:p>
          <a:p>
            <a:pPr>
              <a:spcBef>
                <a:spcPct val="0"/>
              </a:spcBef>
              <a:spcAft>
                <a:spcPts val="669"/>
              </a:spcAft>
              <a:buClr>
                <a:schemeClr val="tx2"/>
              </a:buClr>
            </a:pPr>
            <a:r>
              <a:rPr lang="en-US" altLang="en-US" sz="1600" dirty="0">
                <a:solidFill>
                  <a:srgbClr val="646D72"/>
                </a:solidFill>
                <a:latin typeface="Arial" charset="0"/>
                <a:ea typeface="ＭＳ Ｐゴシック" pitchFamily="34" charset="-128"/>
                <a:cs typeface="Times New Roman" pitchFamily="18" charset="0"/>
              </a:rPr>
              <a:t>If you work outside the home, consider exploring avenues within the workplace that help you better balance work and home activities. Although your employer may have good reasons for not being able to offer alternative arrangements, it doesn’t hurt to ask. You may be able to negotiate…</a:t>
            </a: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Brown bag seminars on stress management, parenting and other topics</a:t>
            </a:r>
            <a:r>
              <a:rPr lang="en-US" altLang="en-US" sz="1600" dirty="0">
                <a:solidFill>
                  <a:srgbClr val="646D72"/>
                </a:solidFill>
                <a:latin typeface="Arial" charset="0"/>
                <a:ea typeface="ＭＳ Ｐゴシック" pitchFamily="34" charset="-128"/>
                <a:cs typeface="Arial"/>
              </a:rPr>
              <a:t>.</a:t>
            </a: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Broadened use of sick leave.</a:t>
            </a:r>
            <a:endParaRPr lang="en-US" altLang="en-US" sz="1600" dirty="0">
              <a:solidFill>
                <a:srgbClr val="646D72"/>
              </a:solidFill>
              <a:latin typeface="Arial" charset="0"/>
              <a:ea typeface="ＭＳ Ｐゴシック" pitchFamily="34" charset="-128"/>
              <a:cs typeface="Arial"/>
            </a:endParaRP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Flexible start and end times.	</a:t>
            </a:r>
            <a:endParaRPr lang="en-US" altLang="en-US" sz="1600" dirty="0">
              <a:solidFill>
                <a:srgbClr val="646D72"/>
              </a:solidFill>
              <a:latin typeface="Arial" charset="0"/>
              <a:ea typeface="ＭＳ Ｐゴシック" pitchFamily="34" charset="-128"/>
              <a:cs typeface="Arial"/>
            </a:endParaRP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Working from home</a:t>
            </a:r>
            <a:r>
              <a:rPr lang="en-US" altLang="en-US" sz="1600" dirty="0">
                <a:solidFill>
                  <a:srgbClr val="646D72"/>
                </a:solidFill>
                <a:latin typeface="Arial" charset="0"/>
                <a:ea typeface="ＭＳ Ｐゴシック" pitchFamily="34" charset="-128"/>
                <a:cs typeface="Arial"/>
              </a:rPr>
              <a:t>.</a:t>
            </a: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Part-time work</a:t>
            </a:r>
            <a:r>
              <a:rPr lang="en-US" altLang="en-US" sz="1600" dirty="0">
                <a:solidFill>
                  <a:srgbClr val="646D72"/>
                </a:solidFill>
                <a:latin typeface="Arial" charset="0"/>
                <a:ea typeface="ＭＳ Ｐゴシック" pitchFamily="34" charset="-128"/>
                <a:cs typeface="Arial"/>
              </a:rPr>
              <a:t>.</a:t>
            </a: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Job sharing</a:t>
            </a:r>
            <a:r>
              <a:rPr lang="en-US" altLang="en-US" sz="1600" dirty="0">
                <a:solidFill>
                  <a:srgbClr val="646D72"/>
                </a:solidFill>
                <a:latin typeface="Arial" charset="0"/>
                <a:ea typeface="ＭＳ Ｐゴシック" pitchFamily="34" charset="-128"/>
                <a:cs typeface="Arial"/>
              </a:rPr>
              <a:t>.</a:t>
            </a:r>
          </a:p>
        </p:txBody>
      </p:sp>
      <p:sp>
        <p:nvSpPr>
          <p:cNvPr id="2" name="Title 1"/>
          <p:cNvSpPr>
            <a:spLocks noGrp="1"/>
          </p:cNvSpPr>
          <p:nvPr>
            <p:ph type="title"/>
          </p:nvPr>
        </p:nvSpPr>
        <p:spPr>
          <a:xfrm>
            <a:off x="752475" y="1012380"/>
            <a:ext cx="4114800" cy="276999"/>
          </a:xfrm>
        </p:spPr>
        <p:txBody>
          <a:bodyPr/>
          <a:lstStyle/>
          <a:p>
            <a:r>
              <a:rPr lang="en-US" dirty="0"/>
              <a:t>Finding Balance</a:t>
            </a:r>
          </a:p>
        </p:txBody>
      </p:sp>
      <p:sp>
        <p:nvSpPr>
          <p:cNvPr id="5" name="Footer Placeholder 4"/>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2903308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6">
            <a:extLst>
              <a:ext uri="{FF2B5EF4-FFF2-40B4-BE49-F238E27FC236}">
                <a16:creationId xmlns:a16="http://schemas.microsoft.com/office/drawing/2014/main" id="{914C3573-D8CB-7D45-A867-1035D6C09FF8}"/>
              </a:ext>
            </a:extLst>
          </p:cNvPr>
          <p:cNvSpPr>
            <a:spLocks noChangeArrowheads="1"/>
          </p:cNvSpPr>
          <p:nvPr/>
        </p:nvSpPr>
        <p:spPr bwMode="auto">
          <a:xfrm>
            <a:off x="460374" y="7441846"/>
            <a:ext cx="6851651" cy="1042108"/>
          </a:xfrm>
          <a:prstGeom prst="rect">
            <a:avLst/>
          </a:prstGeom>
          <a:solidFill>
            <a:schemeClr val="bg1"/>
          </a:solidFill>
          <a:ln w="28575">
            <a:solidFill>
              <a:schemeClr val="bg2"/>
            </a:solidFill>
            <a:miter lim="800000"/>
            <a:headEnd/>
            <a:tailEnd/>
          </a:ln>
          <a:effectLst/>
        </p:spPr>
        <p:txBody>
          <a:bodyPr wrap="square" lIns="101882" tIns="50941" rIns="101882" bIns="50941" anchor="ctr">
            <a:spAutoFit/>
          </a:bodyPr>
          <a:lstStyle/>
          <a:p>
            <a:pPr>
              <a:lnSpc>
                <a:spcPct val="115000"/>
              </a:lnSpc>
              <a:spcBef>
                <a:spcPct val="0"/>
              </a:spcBef>
              <a:spcAft>
                <a:spcPts val="669"/>
              </a:spcAft>
              <a:buClr>
                <a:schemeClr val="tx2"/>
              </a:buClr>
              <a:buSzPct val="115000"/>
            </a:pPr>
            <a:r>
              <a:rPr lang="en-US" altLang="en-US" sz="1600" dirty="0">
                <a:solidFill>
                  <a:srgbClr val="646D72"/>
                </a:solidFill>
                <a:ea typeface="ＭＳ Ｐゴシック" panose="020B0600070205080204" pitchFamily="34" charset="-128"/>
                <a:cs typeface="Times New Roman" pitchFamily="18" charset="0"/>
              </a:rPr>
              <a:t>When we learn to give thanks, we are learning to concentrate not on the bad things, but on the good things in our lives.</a:t>
            </a:r>
          </a:p>
          <a:p>
            <a:pPr marL="742950" lvl="1" indent="-285750" algn="r">
              <a:lnSpc>
                <a:spcPct val="115000"/>
              </a:lnSpc>
              <a:spcBef>
                <a:spcPct val="0"/>
              </a:spcBef>
              <a:spcAft>
                <a:spcPts val="669"/>
              </a:spcAft>
              <a:buClr>
                <a:schemeClr val="tx2"/>
              </a:buClr>
              <a:buFont typeface="Arial" panose="020B0604020202020204" pitchFamily="34" charset="0"/>
            </a:pPr>
            <a:r>
              <a:rPr lang="en-US" altLang="en-US" sz="1600" dirty="0">
                <a:solidFill>
                  <a:srgbClr val="646D72"/>
                </a:solidFill>
                <a:ea typeface="ＭＳ Ｐゴシック" panose="020B0600070205080204" pitchFamily="34" charset="-128"/>
                <a:cs typeface="Times New Roman" pitchFamily="18" charset="0"/>
              </a:rPr>
              <a:t>— Amy Vanderbilt</a:t>
            </a:r>
          </a:p>
        </p:txBody>
      </p:sp>
      <p:sp>
        <p:nvSpPr>
          <p:cNvPr id="57346" name="Title 1">
            <a:extLst>
              <a:ext uri="{FF2B5EF4-FFF2-40B4-BE49-F238E27FC236}">
                <a16:creationId xmlns:a16="http://schemas.microsoft.com/office/drawing/2014/main" id="{E58D8119-A278-D64B-BF62-68250B2CAD6F}"/>
              </a:ext>
            </a:extLst>
          </p:cNvPr>
          <p:cNvSpPr>
            <a:spLocks noGrp="1"/>
          </p:cNvSpPr>
          <p:nvPr>
            <p:ph type="title"/>
          </p:nvPr>
        </p:nvSpPr>
        <p:spPr/>
        <p:txBody>
          <a:bodyPr/>
          <a:lstStyle/>
          <a:p>
            <a:pPr eaLnBrk="1" hangingPunct="1"/>
            <a:r>
              <a:rPr lang="en-US" altLang="en-US" dirty="0"/>
              <a:t>Give Thanks</a:t>
            </a:r>
          </a:p>
        </p:txBody>
      </p:sp>
      <p:sp>
        <p:nvSpPr>
          <p:cNvPr id="57347" name="Rectangle 5">
            <a:extLst>
              <a:ext uri="{FF2B5EF4-FFF2-40B4-BE49-F238E27FC236}">
                <a16:creationId xmlns:a16="http://schemas.microsoft.com/office/drawing/2014/main" id="{38E24886-9C6D-9F45-985F-D0C447616D7E}"/>
              </a:ext>
            </a:extLst>
          </p:cNvPr>
          <p:cNvSpPr>
            <a:spLocks noChangeArrowheads="1"/>
          </p:cNvSpPr>
          <p:nvPr/>
        </p:nvSpPr>
        <p:spPr bwMode="auto">
          <a:xfrm>
            <a:off x="460375" y="1964680"/>
            <a:ext cx="6851650" cy="5119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Bef>
                <a:spcPct val="0"/>
              </a:spcBef>
              <a:spcAft>
                <a:spcPts val="669"/>
              </a:spcAft>
              <a:buClr>
                <a:schemeClr val="tx2"/>
              </a:buClr>
            </a:pPr>
            <a:r>
              <a:rPr lang="en-US" altLang="en-US" sz="1600" dirty="0">
                <a:solidFill>
                  <a:srgbClr val="646D72"/>
                </a:solidFill>
                <a:latin typeface="Arial" charset="0"/>
                <a:ea typeface="ＭＳ Ｐゴシック" pitchFamily="34" charset="-128"/>
                <a:cs typeface="Times New Roman" pitchFamily="18" charset="0"/>
              </a:rPr>
              <a:t>Sometimes, we focus so much on what’s wrong that we don’t consider what is going right. Taking time to express gratitude makes us consider the gifts in our lives, increases our appreciation for them and helps us maintain proper perspective.</a:t>
            </a:r>
          </a:p>
          <a:p>
            <a:pPr>
              <a:spcBef>
                <a:spcPct val="0"/>
              </a:spcBef>
              <a:spcAft>
                <a:spcPts val="669"/>
              </a:spcAft>
              <a:buClr>
                <a:schemeClr val="tx2"/>
              </a:buClr>
            </a:pPr>
            <a:endParaRPr lang="en-US" altLang="en-US" sz="1600"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sz="1600" dirty="0">
                <a:solidFill>
                  <a:srgbClr val="646D72"/>
                </a:solidFill>
                <a:latin typeface="Arial" charset="0"/>
                <a:ea typeface="ＭＳ Ｐゴシック" pitchFamily="34" charset="-128"/>
                <a:cs typeface="Times New Roman" pitchFamily="18" charset="0"/>
              </a:rPr>
              <a:t>List three to five things you are grateful for today:</a:t>
            </a:r>
          </a:p>
          <a:p>
            <a:pPr>
              <a:spcBef>
                <a:spcPct val="0"/>
              </a:spcBef>
              <a:spcAft>
                <a:spcPts val="669"/>
              </a:spcAft>
              <a:buClr>
                <a:schemeClr val="tx2"/>
              </a:buClr>
            </a:pPr>
            <a:endParaRPr lang="en-US" altLang="en-US" sz="1600"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sz="1600" dirty="0">
                <a:solidFill>
                  <a:srgbClr val="646D72"/>
                </a:solidFill>
                <a:latin typeface="Arial" charset="0"/>
                <a:ea typeface="ＭＳ Ｐゴシック" pitchFamily="34" charset="-128"/>
                <a:cs typeface="Times New Roman" pitchFamily="18" charset="0"/>
              </a:rPr>
              <a:t>1.</a:t>
            </a:r>
          </a:p>
          <a:p>
            <a:pPr>
              <a:spcBef>
                <a:spcPct val="0"/>
              </a:spcBef>
              <a:spcAft>
                <a:spcPts val="669"/>
              </a:spcAft>
              <a:buClr>
                <a:schemeClr val="tx2"/>
              </a:buClr>
            </a:pPr>
            <a:endParaRPr lang="en-US" altLang="en-US" sz="1600"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sz="1600" dirty="0">
                <a:solidFill>
                  <a:srgbClr val="646D72"/>
                </a:solidFill>
                <a:latin typeface="Arial" charset="0"/>
                <a:ea typeface="ＭＳ Ｐゴシック" pitchFamily="34" charset="-128"/>
                <a:cs typeface="Times New Roman" pitchFamily="18" charset="0"/>
              </a:rPr>
              <a:t>2.</a:t>
            </a:r>
          </a:p>
          <a:p>
            <a:pPr>
              <a:spcBef>
                <a:spcPct val="0"/>
              </a:spcBef>
              <a:spcAft>
                <a:spcPts val="669"/>
              </a:spcAft>
              <a:buClr>
                <a:schemeClr val="tx2"/>
              </a:buClr>
            </a:pPr>
            <a:endParaRPr lang="en-US" altLang="en-US" sz="1600"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sz="1600" dirty="0">
                <a:solidFill>
                  <a:srgbClr val="646D72"/>
                </a:solidFill>
                <a:latin typeface="Arial" charset="0"/>
                <a:ea typeface="ＭＳ Ｐゴシック" pitchFamily="34" charset="-128"/>
                <a:cs typeface="Times New Roman" pitchFamily="18" charset="0"/>
              </a:rPr>
              <a:t>3.</a:t>
            </a:r>
          </a:p>
          <a:p>
            <a:pPr>
              <a:spcBef>
                <a:spcPct val="0"/>
              </a:spcBef>
              <a:spcAft>
                <a:spcPts val="669"/>
              </a:spcAft>
              <a:buClr>
                <a:schemeClr val="tx2"/>
              </a:buClr>
            </a:pPr>
            <a:endParaRPr lang="en-US" altLang="en-US" sz="1600"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sz="1600" dirty="0">
                <a:solidFill>
                  <a:srgbClr val="646D72"/>
                </a:solidFill>
                <a:latin typeface="Arial" charset="0"/>
                <a:ea typeface="ＭＳ Ｐゴシック" pitchFamily="34" charset="-128"/>
                <a:cs typeface="Times New Roman" pitchFamily="18" charset="0"/>
              </a:rPr>
              <a:t>4.</a:t>
            </a:r>
          </a:p>
          <a:p>
            <a:pPr>
              <a:spcBef>
                <a:spcPct val="0"/>
              </a:spcBef>
              <a:spcAft>
                <a:spcPts val="669"/>
              </a:spcAft>
              <a:buClr>
                <a:schemeClr val="tx2"/>
              </a:buClr>
            </a:pPr>
            <a:endParaRPr lang="en-US" altLang="en-US" sz="1600"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sz="1600" dirty="0">
                <a:solidFill>
                  <a:srgbClr val="646D72"/>
                </a:solidFill>
                <a:latin typeface="Arial" charset="0"/>
                <a:ea typeface="ＭＳ Ｐゴシック" pitchFamily="34" charset="-128"/>
                <a:cs typeface="Times New Roman" pitchFamily="18" charset="0"/>
              </a:rPr>
              <a:t>5.</a:t>
            </a:r>
          </a:p>
        </p:txBody>
      </p:sp>
      <p:sp>
        <p:nvSpPr>
          <p:cNvPr id="2" name="Footer Placeholder 1"/>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956013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a:extLst>
              <a:ext uri="{FF2B5EF4-FFF2-40B4-BE49-F238E27FC236}">
                <a16:creationId xmlns:a16="http://schemas.microsoft.com/office/drawing/2014/main" id="{05FEC5F6-9178-4D41-98EA-CB08C383A0D9}"/>
              </a:ext>
            </a:extLst>
          </p:cNvPr>
          <p:cNvSpPr>
            <a:spLocks noGrp="1"/>
          </p:cNvSpPr>
          <p:nvPr>
            <p:ph type="title"/>
          </p:nvPr>
        </p:nvSpPr>
        <p:spPr/>
        <p:txBody>
          <a:bodyPr/>
          <a:lstStyle/>
          <a:p>
            <a:r>
              <a:rPr lang="en-US" altLang="en-US"/>
              <a:t>Your Support Wheel</a:t>
            </a:r>
            <a:endParaRPr lang="en-US" altLang="en-US" dirty="0"/>
          </a:p>
        </p:txBody>
      </p:sp>
      <p:sp>
        <p:nvSpPr>
          <p:cNvPr id="2" name="Footer Placeholder 1"/>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
        <p:nvSpPr>
          <p:cNvPr id="59394" name="Rectangle 6">
            <a:extLst>
              <a:ext uri="{FF2B5EF4-FFF2-40B4-BE49-F238E27FC236}">
                <a16:creationId xmlns:a16="http://schemas.microsoft.com/office/drawing/2014/main" id="{A78B8D05-2B7D-2D40-989C-5A5073E14927}"/>
              </a:ext>
            </a:extLst>
          </p:cNvPr>
          <p:cNvSpPr>
            <a:spLocks noChangeArrowheads="1"/>
          </p:cNvSpPr>
          <p:nvPr/>
        </p:nvSpPr>
        <p:spPr bwMode="auto">
          <a:xfrm>
            <a:off x="460376" y="1970089"/>
            <a:ext cx="6851650" cy="2641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Bef>
                <a:spcPct val="0"/>
              </a:spcBef>
              <a:spcAft>
                <a:spcPts val="669"/>
              </a:spcAft>
              <a:buClr>
                <a:schemeClr val="tx2"/>
              </a:buClr>
            </a:pPr>
            <a:r>
              <a:rPr lang="en-US" altLang="en-US" sz="1600" dirty="0">
                <a:solidFill>
                  <a:srgbClr val="646D72"/>
                </a:solidFill>
                <a:latin typeface="Arial" charset="0"/>
                <a:ea typeface="ＭＳ Ｐゴシック" pitchFamily="34" charset="-128"/>
                <a:cs typeface="Times New Roman" pitchFamily="18" charset="0"/>
              </a:rPr>
              <a:t>In each wheel spoke, write the name of an individual or group of people with whom you are comfortable sharing feelings and/or concerns. </a:t>
            </a:r>
          </a:p>
          <a:p>
            <a:pPr>
              <a:spcBef>
                <a:spcPct val="0"/>
              </a:spcBef>
              <a:spcAft>
                <a:spcPts val="669"/>
              </a:spcAft>
              <a:buClr>
                <a:schemeClr val="tx2"/>
              </a:buClr>
            </a:pPr>
            <a:r>
              <a:rPr lang="en-US" altLang="en-US" sz="1600" dirty="0">
                <a:solidFill>
                  <a:srgbClr val="646D72"/>
                </a:solidFill>
                <a:latin typeface="Arial" charset="0"/>
                <a:ea typeface="ＭＳ Ｐゴシック" pitchFamily="34" charset="-128"/>
                <a:cs typeface="Times New Roman" pitchFamily="18" charset="0"/>
              </a:rPr>
              <a:t>What makes these folks good support people? Is it because they can provide a service you can’t do yourself? Because they are good listeners, because they understand and validate your concerns? Or because they make you laugh? </a:t>
            </a:r>
          </a:p>
          <a:p>
            <a:pPr>
              <a:spcBef>
                <a:spcPct val="0"/>
              </a:spcBef>
              <a:spcAft>
                <a:spcPts val="669"/>
              </a:spcAft>
              <a:buClr>
                <a:schemeClr val="tx2"/>
              </a:buClr>
            </a:pPr>
            <a:r>
              <a:rPr lang="en-US" altLang="en-US" sz="1600" dirty="0">
                <a:solidFill>
                  <a:srgbClr val="646D72"/>
                </a:solidFill>
                <a:latin typeface="Arial" charset="0"/>
                <a:ea typeface="ＭＳ Ｐゴシック" pitchFamily="34" charset="-128"/>
                <a:cs typeface="Times New Roman" pitchFamily="18" charset="0"/>
              </a:rPr>
              <a:t>Include phone numbers with the names, as well as the reason that person is such a good support. Keep your support wheel nearby, so you can grab it any time you’re feeling stressed and alone. This can be an available resource to fill one of the gaps in your life.</a:t>
            </a:r>
          </a:p>
        </p:txBody>
      </p:sp>
      <p:grpSp>
        <p:nvGrpSpPr>
          <p:cNvPr id="59395" name="Group 7">
            <a:extLst>
              <a:ext uri="{FF2B5EF4-FFF2-40B4-BE49-F238E27FC236}">
                <a16:creationId xmlns:a16="http://schemas.microsoft.com/office/drawing/2014/main" id="{3AC84FD3-C6E0-7444-AB21-BC53B1D6DA05}"/>
              </a:ext>
            </a:extLst>
          </p:cNvPr>
          <p:cNvGrpSpPr>
            <a:grpSpLocks/>
          </p:cNvGrpSpPr>
          <p:nvPr/>
        </p:nvGrpSpPr>
        <p:grpSpPr bwMode="auto">
          <a:xfrm>
            <a:off x="1686987" y="4857900"/>
            <a:ext cx="4398426" cy="4262953"/>
            <a:chOff x="424" y="1296"/>
            <a:chExt cx="3376" cy="3448"/>
          </a:xfrm>
        </p:grpSpPr>
        <p:sp>
          <p:nvSpPr>
            <p:cNvPr id="59398" name="Oval 8">
              <a:extLst>
                <a:ext uri="{FF2B5EF4-FFF2-40B4-BE49-F238E27FC236}">
                  <a16:creationId xmlns:a16="http://schemas.microsoft.com/office/drawing/2014/main" id="{C1FC7E79-1F36-B041-957D-C3E8EBC8BD10}"/>
                </a:ext>
              </a:extLst>
            </p:cNvPr>
            <p:cNvSpPr>
              <a:spLocks noChangeArrowheads="1"/>
            </p:cNvSpPr>
            <p:nvPr/>
          </p:nvSpPr>
          <p:spPr bwMode="auto">
            <a:xfrm>
              <a:off x="424" y="1296"/>
              <a:ext cx="3376" cy="3448"/>
            </a:xfrm>
            <a:prstGeom prst="ellipse">
              <a:avLst/>
            </a:prstGeom>
            <a:solidFill>
              <a:schemeClr val="bg1"/>
            </a:solidFill>
            <a:ln w="12700">
              <a:solidFill>
                <a:schemeClr val="tx2"/>
              </a:solidFill>
              <a:round/>
              <a:headEnd type="none" w="sm" len="sm"/>
              <a:tailEnd type="none" w="sm" len="sm"/>
            </a:ln>
          </p:spPr>
          <p:txBody>
            <a:bodyPr wrap="none" anchor="ctr"/>
            <a:lstStyle>
              <a:lvl1pPr>
                <a:spcBef>
                  <a:spcPct val="20000"/>
                </a:spcBef>
                <a:buClr>
                  <a:srgbClr val="005293"/>
                </a:buClr>
                <a:buSzPct val="115000"/>
                <a:defRPr sz="2000">
                  <a:solidFill>
                    <a:srgbClr val="535A5D"/>
                  </a:solidFill>
                  <a:latin typeface="Arial" panose="020B0604020202020204" pitchFamily="34" charset="0"/>
                  <a:ea typeface="ＭＳ Ｐゴシック" panose="020B0600070205080204" pitchFamily="34" charset="-128"/>
                </a:defRPr>
              </a:lvl1pPr>
              <a:lvl2pPr marL="742950" indent="-28575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2pPr>
              <a:lvl3pPr marL="1143000" indent="-22860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3pPr>
              <a:lvl4pPr marL="1600200" indent="-22860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4pPr>
              <a:lvl5pPr marL="2057400" indent="-22860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9pPr>
            </a:lstStyle>
            <a:p>
              <a:pPr eaLnBrk="1" hangingPunct="1">
                <a:spcBef>
                  <a:spcPct val="0"/>
                </a:spcBef>
                <a:buClrTx/>
                <a:buSzTx/>
              </a:pPr>
              <a:endParaRPr lang="en-US" altLang="en-US" sz="2500" dirty="0"/>
            </a:p>
          </p:txBody>
        </p:sp>
        <p:sp>
          <p:nvSpPr>
            <p:cNvPr id="59399" name="Line 9">
              <a:extLst>
                <a:ext uri="{FF2B5EF4-FFF2-40B4-BE49-F238E27FC236}">
                  <a16:creationId xmlns:a16="http://schemas.microsoft.com/office/drawing/2014/main" id="{DA973AA6-18FA-6F41-AA40-111BC57BEA70}"/>
                </a:ext>
              </a:extLst>
            </p:cNvPr>
            <p:cNvSpPr>
              <a:spLocks noChangeShapeType="1"/>
            </p:cNvSpPr>
            <p:nvPr/>
          </p:nvSpPr>
          <p:spPr bwMode="auto">
            <a:xfrm>
              <a:off x="2112" y="1304"/>
              <a:ext cx="0" cy="344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59400" name="Line 10">
              <a:extLst>
                <a:ext uri="{FF2B5EF4-FFF2-40B4-BE49-F238E27FC236}">
                  <a16:creationId xmlns:a16="http://schemas.microsoft.com/office/drawing/2014/main" id="{4DA2880E-A5CF-C340-82B1-7BE109DF18D8}"/>
                </a:ext>
              </a:extLst>
            </p:cNvPr>
            <p:cNvSpPr>
              <a:spLocks noChangeShapeType="1"/>
            </p:cNvSpPr>
            <p:nvPr/>
          </p:nvSpPr>
          <p:spPr bwMode="auto">
            <a:xfrm>
              <a:off x="432" y="2992"/>
              <a:ext cx="3368" cy="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59401" name="Line 11">
              <a:extLst>
                <a:ext uri="{FF2B5EF4-FFF2-40B4-BE49-F238E27FC236}">
                  <a16:creationId xmlns:a16="http://schemas.microsoft.com/office/drawing/2014/main" id="{A26A0362-4A70-FE48-B4BC-E967C6107EE9}"/>
                </a:ext>
              </a:extLst>
            </p:cNvPr>
            <p:cNvSpPr>
              <a:spLocks noChangeShapeType="1"/>
            </p:cNvSpPr>
            <p:nvPr/>
          </p:nvSpPr>
          <p:spPr bwMode="auto">
            <a:xfrm>
              <a:off x="920" y="1808"/>
              <a:ext cx="2424" cy="2424"/>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59402" name="Line 12">
              <a:extLst>
                <a:ext uri="{FF2B5EF4-FFF2-40B4-BE49-F238E27FC236}">
                  <a16:creationId xmlns:a16="http://schemas.microsoft.com/office/drawing/2014/main" id="{F712FAA0-D87D-3144-B80C-66A49D94D034}"/>
                </a:ext>
              </a:extLst>
            </p:cNvPr>
            <p:cNvSpPr>
              <a:spLocks noChangeShapeType="1"/>
            </p:cNvSpPr>
            <p:nvPr/>
          </p:nvSpPr>
          <p:spPr bwMode="auto">
            <a:xfrm flipH="1">
              <a:off x="896" y="1792"/>
              <a:ext cx="2424" cy="2424"/>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grpSp>
    </p:spTree>
    <p:extLst>
      <p:ext uri="{BB962C8B-B14F-4D97-AF65-F5344CB8AC3E}">
        <p14:creationId xmlns:p14="http://schemas.microsoft.com/office/powerpoint/2010/main" val="204464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5">
            <a:extLst>
              <a:ext uri="{FF2B5EF4-FFF2-40B4-BE49-F238E27FC236}">
                <a16:creationId xmlns:a16="http://schemas.microsoft.com/office/drawing/2014/main" id="{E2F99C49-CC61-7C4C-84BB-F2E9D11D44B8}"/>
              </a:ext>
            </a:extLst>
          </p:cNvPr>
          <p:cNvSpPr>
            <a:spLocks noChangeArrowheads="1"/>
          </p:cNvSpPr>
          <p:nvPr/>
        </p:nvSpPr>
        <p:spPr bwMode="auto">
          <a:xfrm>
            <a:off x="460375" y="1970088"/>
            <a:ext cx="6851650" cy="5934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Bef>
                <a:spcPct val="0"/>
              </a:spcBef>
              <a:spcAft>
                <a:spcPts val="669"/>
              </a:spcAft>
              <a:buClr>
                <a:schemeClr val="tx2"/>
              </a:buClr>
            </a:pPr>
            <a:r>
              <a:rPr lang="en-US" altLang="en-US" sz="1600" dirty="0">
                <a:solidFill>
                  <a:srgbClr val="646D72"/>
                </a:solidFill>
                <a:latin typeface="Arial" charset="0"/>
                <a:ea typeface="ＭＳ Ｐゴシック" pitchFamily="34" charset="-128"/>
                <a:cs typeface="Times New Roman" pitchFamily="18" charset="0"/>
              </a:rPr>
              <a:t>We may do many things in our daily life that are routine, habitual and mundane, seldom thinking about them. Approaching life with more intention offers purpose and vitality. </a:t>
            </a:r>
          </a:p>
          <a:p>
            <a:pPr>
              <a:spcBef>
                <a:spcPct val="0"/>
              </a:spcBef>
              <a:spcAft>
                <a:spcPts val="669"/>
              </a:spcAft>
              <a:buClr>
                <a:schemeClr val="tx2"/>
              </a:buClr>
            </a:pPr>
            <a:endParaRPr lang="en-US" altLang="en-US" sz="1600"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sz="1600" dirty="0">
                <a:solidFill>
                  <a:srgbClr val="646D72"/>
                </a:solidFill>
                <a:latin typeface="Arial" charset="0"/>
                <a:ea typeface="ＭＳ Ｐゴシック" pitchFamily="34" charset="-128"/>
                <a:cs typeface="Times New Roman" pitchFamily="18" charset="0"/>
              </a:rPr>
              <a:t>Rituals can create that intention. Additionally, rituals can frame our day, minimize the energy we put into repetitive tasks and give us a sense of control. They can be as simple or elaborate as we choose to make them.</a:t>
            </a:r>
          </a:p>
          <a:p>
            <a:pPr>
              <a:spcBef>
                <a:spcPct val="0"/>
              </a:spcBef>
              <a:spcAft>
                <a:spcPts val="669"/>
              </a:spcAft>
              <a:buClr>
                <a:schemeClr val="tx2"/>
              </a:buClr>
            </a:pPr>
            <a:endParaRPr lang="en-US" altLang="en-US" sz="1600"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sz="1600" dirty="0">
                <a:solidFill>
                  <a:srgbClr val="646D72"/>
                </a:solidFill>
                <a:latin typeface="Arial" charset="0"/>
                <a:ea typeface="ＭＳ Ｐゴシック" pitchFamily="34" charset="-128"/>
                <a:cs typeface="Times New Roman" pitchFamily="18" charset="0"/>
              </a:rPr>
              <a:t>How can you build rituals into your life?</a:t>
            </a:r>
          </a:p>
          <a:p>
            <a:pPr>
              <a:spcBef>
                <a:spcPct val="0"/>
              </a:spcBef>
              <a:spcAft>
                <a:spcPts val="669"/>
              </a:spcAft>
              <a:buClr>
                <a:schemeClr val="tx2"/>
              </a:buClr>
            </a:pPr>
            <a:endParaRPr lang="en-US" altLang="en-US" sz="1600"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endParaRPr lang="en-US" altLang="en-US" sz="1600"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endParaRPr lang="en-US" altLang="en-US" sz="1600"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endParaRPr lang="en-US" altLang="en-US" sz="1600"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sz="1600" dirty="0">
                <a:solidFill>
                  <a:srgbClr val="646D72"/>
                </a:solidFill>
                <a:latin typeface="Arial" charset="0"/>
                <a:ea typeface="ＭＳ Ｐゴシック" pitchFamily="34" charset="-128"/>
                <a:cs typeface="Times New Roman" pitchFamily="18" charset="0"/>
              </a:rPr>
              <a:t>What rituals do you currently engage in?</a:t>
            </a:r>
          </a:p>
          <a:p>
            <a:pPr>
              <a:spcBef>
                <a:spcPct val="0"/>
              </a:spcBef>
              <a:spcAft>
                <a:spcPts val="669"/>
              </a:spcAft>
              <a:buClr>
                <a:schemeClr val="tx2"/>
              </a:buClr>
            </a:pPr>
            <a:endParaRPr lang="en-US" altLang="en-US" sz="1600"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endParaRPr lang="en-US" altLang="en-US" sz="1600"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endParaRPr lang="en-US" altLang="en-US" sz="1600"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endParaRPr lang="en-US" altLang="en-US" sz="1600"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sz="1600" dirty="0">
                <a:solidFill>
                  <a:srgbClr val="646D72"/>
                </a:solidFill>
                <a:latin typeface="Arial" charset="0"/>
                <a:ea typeface="ＭＳ Ｐゴシック" pitchFamily="34" charset="-128"/>
                <a:cs typeface="Times New Roman" pitchFamily="18" charset="0"/>
              </a:rPr>
              <a:t>What daily or life activities do you want to do intentionally?</a:t>
            </a:r>
          </a:p>
        </p:txBody>
      </p:sp>
      <p:sp>
        <p:nvSpPr>
          <p:cNvPr id="2" name="Title 1"/>
          <p:cNvSpPr>
            <a:spLocks noGrp="1"/>
          </p:cNvSpPr>
          <p:nvPr>
            <p:ph type="title"/>
          </p:nvPr>
        </p:nvSpPr>
        <p:spPr>
          <a:xfrm>
            <a:off x="752475" y="1012380"/>
            <a:ext cx="4114800" cy="276999"/>
          </a:xfrm>
        </p:spPr>
        <p:txBody>
          <a:bodyPr/>
          <a:lstStyle/>
          <a:p>
            <a:r>
              <a:rPr lang="en-US" dirty="0"/>
              <a:t>Live Intentionally</a:t>
            </a:r>
          </a:p>
        </p:txBody>
      </p:sp>
      <p:sp>
        <p:nvSpPr>
          <p:cNvPr id="5" name="Footer Placeholder 4"/>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3002183291"/>
      </p:ext>
    </p:extLst>
  </p:cSld>
  <p:clrMapOvr>
    <a:masterClrMapping/>
  </p:clrMapOvr>
</p:sld>
</file>

<file path=ppt/theme/theme1.xml><?xml version="1.0" encoding="utf-8"?>
<a:theme xmlns:a="http://schemas.openxmlformats.org/drawingml/2006/main" name="OptumPortrait">
  <a:themeElements>
    <a:clrScheme name="Custom 2">
      <a:dk1>
        <a:srgbClr val="55565A"/>
      </a:dk1>
      <a:lt1>
        <a:srgbClr val="FFFFFF"/>
      </a:lt1>
      <a:dk2>
        <a:srgbClr val="55565A"/>
      </a:dk2>
      <a:lt2>
        <a:srgbClr val="B1B3B3"/>
      </a:lt2>
      <a:accent1>
        <a:srgbClr val="E87722"/>
      </a:accent1>
      <a:accent2>
        <a:srgbClr val="F2AA00"/>
      </a:accent2>
      <a:accent3>
        <a:srgbClr val="63666A"/>
      </a:accent3>
      <a:accent4>
        <a:srgbClr val="888B8D"/>
      </a:accent4>
      <a:accent5>
        <a:srgbClr val="B1B3B3"/>
      </a:accent5>
      <a:accent6>
        <a:srgbClr val="D0D0CE"/>
      </a:accent6>
      <a:hlink>
        <a:srgbClr val="E87722"/>
      </a:hlink>
      <a:folHlink>
        <a:srgbClr val="63666A"/>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solidFill>
            <a:schemeClr val="accent3"/>
          </a:solidFill>
          <a:miter lim="800000"/>
        </a:ln>
      </a:spPr>
      <a:bodyPr rot="0" spcFirstLastPara="0" vert="horz" wrap="square" lIns="91440" tIns="45720" rIns="91440" bIns="45720" numCol="1" spcCol="0" rtlCol="0" fromWordArt="0" anchor="t" anchorCtr="0" forceAA="0" compatLnSpc="1">
        <a:prstTxWarp prst="textNoShape">
          <a:avLst/>
        </a:prstTxWarp>
        <a:noAutofit/>
      </a:bodyPr>
      <a:lstStyle>
        <a:defPPr algn="ctr">
          <a:spcBef>
            <a:spcPts val="500"/>
          </a:spcBef>
          <a:defRPr sz="10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miter lim="800000"/>
          <a:headEnd type="none"/>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500"/>
          </a:spcBef>
          <a:defRPr sz="1000" dirty="0" smtClean="0"/>
        </a:defPPr>
      </a:lstStyle>
    </a:txDef>
  </a:objectDefaults>
  <a:extraClrSchemeLst/>
  <a:custClrLst>
    <a:custClr name="Custom Color 1">
      <a:srgbClr val="E87722"/>
    </a:custClr>
    <a:custClr name="Custom Color 2">
      <a:srgbClr val="888B8D"/>
    </a:custClr>
    <a:custClr name="Custom Color 3">
      <a:srgbClr val="739600"/>
    </a:custClr>
    <a:custClr name="Custom Color 4">
      <a:srgbClr val="008770"/>
    </a:custClr>
    <a:custClr name="Custom Color 5">
      <a:srgbClr val="00549F"/>
    </a:custClr>
    <a:custClr name="Custom Color 6">
      <a:srgbClr val="3B0083"/>
    </a:custClr>
    <a:custClr name="Custom Color 7">
      <a:srgbClr val="A22B38"/>
    </a:custClr>
  </a:custClrLst>
  <a:extLst>
    <a:ext uri="{05A4C25C-085E-4340-85A3-A5531E510DB2}">
      <thm15:themeFamily xmlns:thm15="http://schemas.microsoft.com/office/thememl/2012/main" name="Optum-Portrait-Template.potx" id="{27EFDBC8-D653-4088-BF5D-AB07D94CC782}" vid="{9450D5AE-6EB3-476B-A3B2-51BE4CC5607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file>

<file path=customXml/item2.xml><?xml version="1.0" encoding="utf-8"?>
<ct:contentTypeSchema xmlns:ct="http://schemas.microsoft.com/office/2006/metadata/contentType" xmlns:ma="http://schemas.microsoft.com/office/2006/metadata/properties/metaAttributes" ct:_="" ma:_="" ma:contentTypeName="Document" ma:contentTypeID="0x0101005B81EE8A72B8AE4980CDE9969CE37903" ma:contentTypeVersion="4" ma:contentTypeDescription="Create a new document." ma:contentTypeScope="" ma:versionID="6396699fb2d23bbdcdc250672ea22339">
  <xsd:schema xmlns:xsd="http://www.w3.org/2001/XMLSchema" xmlns:xs="http://www.w3.org/2001/XMLSchema" xmlns:p="http://schemas.microsoft.com/office/2006/metadata/properties" xmlns:ns2="d7b5156c-7859-495b-a65c-a7601d85f73c" targetNamespace="http://schemas.microsoft.com/office/2006/metadata/properties" ma:root="true" ma:fieldsID="96bd85ec804b84d5cac1abbaee854adf" ns2:_="">
    <xsd:import namespace="d7b5156c-7859-495b-a65c-a7601d85f73c"/>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b5156c-7859-495b-a65c-a7601d85f73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D6A540F-0680-443A-A260-BE48F54C4733}">
  <ds:schemaRefs>
    <ds:schemaRef ds:uri="http://schemas.microsoft.com/sharepoint/v3/contenttype/forms"/>
  </ds:schemaRefs>
</ds:datastoreItem>
</file>

<file path=customXml/itemProps2.xml><?xml version="1.0" encoding="utf-8"?>
<ds:datastoreItem xmlns:ds="http://schemas.openxmlformats.org/officeDocument/2006/customXml" ds:itemID="{41B99DA4-EBD8-453D-850F-B23A66A6EE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b5156c-7859-495b-a65c-a7601d85f73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4A06612-E0A0-4547-BDC8-26AE191B79F0}">
  <ds:schemaRefs>
    <ds:schemaRef ds:uri="http://schemas.microsoft.com/office/infopath/2007/PartnerControls"/>
    <ds:schemaRef ds:uri="http://purl.org/dc/elements/1.1/"/>
    <ds:schemaRef ds:uri="http://schemas.microsoft.com/office/2006/metadata/properties"/>
    <ds:schemaRef ds:uri="8521867a-bdbc-4ac9-a562-0c4ec40f535f"/>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OptumPortrait</Template>
  <TotalTime>0</TotalTime>
  <Words>2944</Words>
  <Application>Microsoft Office PowerPoint</Application>
  <PresentationFormat>Custom</PresentationFormat>
  <Paragraphs>261</Paragraphs>
  <Slides>17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ＭＳ Ｐゴシック</vt:lpstr>
      <vt:lpstr>Arial</vt:lpstr>
      <vt:lpstr>Calibri</vt:lpstr>
      <vt:lpstr>Times New Roman</vt:lpstr>
      <vt:lpstr>OptumPortrait</vt:lpstr>
      <vt:lpstr>Maintaining Balance in Life</vt:lpstr>
      <vt:lpstr>The Program</vt:lpstr>
      <vt:lpstr>Learning Points</vt:lpstr>
      <vt:lpstr>Assets and Deficits </vt:lpstr>
      <vt:lpstr>Finding Balance</vt:lpstr>
      <vt:lpstr>Finding Balance</vt:lpstr>
      <vt:lpstr>Give Thanks</vt:lpstr>
      <vt:lpstr>Your Support Wheel</vt:lpstr>
      <vt:lpstr>Live Intentionally</vt:lpstr>
      <vt:lpstr>Pick Your Priorities </vt:lpstr>
      <vt:lpstr>Regain Power</vt:lpstr>
      <vt:lpstr>Regain Power</vt:lpstr>
      <vt:lpstr>About Professional Support</vt:lpstr>
      <vt:lpstr>Appendix A:  Instant Stress Releasers</vt:lpstr>
      <vt:lpstr>Appendix B:  Breathing Exercise</vt:lpstr>
      <vt:lpstr>Appendix C:  Use Your Sense of Humor </vt:lpstr>
      <vt:lpstr>Appendix D:  Change Your Attitude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Maintaining Balance in Life</dc:title>
  <dc:creator/>
  <cp:lastModifiedBy/>
  <cp:revision>3</cp:revision>
  <dcterms:created xsi:type="dcterms:W3CDTF">2018-11-24T11:41:04Z</dcterms:created>
  <dcterms:modified xsi:type="dcterms:W3CDTF">2024-10-22T19:33:54Z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0x0101005B81EE8A72B8AE4980CDE9969CE37903</vt:lpwstr>
  </property>
  <property fmtid="{D5CDD505-2E9C-101B-9397-08002B2CF9AE}" pid="3" name="Order">
    <vt:r8>127900</vt:r8>
  </property>
</Properties>
</file>