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66" r:id="rId2"/>
    <p:sldId id="457" r:id="rId3"/>
    <p:sldId id="476" r:id="rId4"/>
    <p:sldId id="475" r:id="rId5"/>
    <p:sldId id="473" r:id="rId6"/>
    <p:sldId id="491" r:id="rId7"/>
    <p:sldId id="468" r:id="rId8"/>
    <p:sldId id="500" r:id="rId9"/>
    <p:sldId id="408" r:id="rId10"/>
    <p:sldId id="463" r:id="rId11"/>
    <p:sldId id="432" r:id="rId12"/>
    <p:sldId id="446" r:id="rId13"/>
    <p:sldId id="413" r:id="rId14"/>
    <p:sldId id="501" r:id="rId15"/>
    <p:sldId id="478" r:id="rId16"/>
    <p:sldId id="502" r:id="rId17"/>
    <p:sldId id="486" r:id="rId18"/>
    <p:sldId id="459" r:id="rId19"/>
    <p:sldId id="482" r:id="rId20"/>
    <p:sldId id="509" r:id="rId21"/>
    <p:sldId id="405" r:id="rId2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2" autoAdjust="0"/>
    <p:restoredTop sz="88231" autoAdjust="0"/>
  </p:normalViewPr>
  <p:slideViewPr>
    <p:cSldViewPr snapToGrid="0" showGuides="1">
      <p:cViewPr varScale="1">
        <p:scale>
          <a:sx n="43" d="100"/>
          <a:sy n="43" d="100"/>
        </p:scale>
        <p:origin x="2428"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15"/>
    </p:cViewPr>
  </p:sorterViewPr>
  <p:notesViewPr>
    <p:cSldViewPr snapToGrid="0" showGuide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B709A-4096-1240-8BDB-E36C7AF58C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A039FAB-A666-174A-A402-10B94E0AEA44}">
      <dgm:prSet/>
      <dgm:spPr/>
      <dgm:t>
        <a:bodyPr/>
        <a:lstStyle/>
        <a:p>
          <a:r>
            <a:rPr lang="en-GB" dirty="0"/>
            <a:t>"Did you feel stress yesterday?” — 59% said “yes.” </a:t>
          </a:r>
          <a:endParaRPr lang="en-MU"/>
        </a:p>
      </dgm:t>
    </dgm:pt>
    <dgm:pt modelId="{EF5AADF1-6F4A-6B47-A242-0D9907AC4A79}" type="parTrans" cxnId="{239AE225-10E2-2B40-9817-F32068962393}">
      <dgm:prSet/>
      <dgm:spPr/>
      <dgm:t>
        <a:bodyPr/>
        <a:lstStyle/>
        <a:p>
          <a:endParaRPr lang="en-GB"/>
        </a:p>
      </dgm:t>
    </dgm:pt>
    <dgm:pt modelId="{17BCAD48-2383-4842-BCFF-6F5CC1F296AA}" type="sibTrans" cxnId="{239AE225-10E2-2B40-9817-F32068962393}">
      <dgm:prSet/>
      <dgm:spPr/>
      <dgm:t>
        <a:bodyPr/>
        <a:lstStyle/>
        <a:p>
          <a:endParaRPr lang="en-GB"/>
        </a:p>
      </dgm:t>
    </dgm:pt>
    <dgm:pt modelId="{6F39F391-8298-0E45-AC72-173CDAFAF8AB}">
      <dgm:prSet/>
      <dgm:spPr/>
      <dgm:t>
        <a:bodyPr/>
        <a:lstStyle/>
        <a:p>
          <a:r>
            <a:rPr lang="en-GB" dirty="0"/>
            <a:t>“Did you feel worried yesterday?” — 56% said “yes.”</a:t>
          </a:r>
          <a:endParaRPr lang="en-MU"/>
        </a:p>
      </dgm:t>
    </dgm:pt>
    <dgm:pt modelId="{E12D7FB1-88B6-E74D-91CE-F7A6F8DA632F}" type="parTrans" cxnId="{E0785763-38BA-7045-8B83-8323E4AD8C92}">
      <dgm:prSet/>
      <dgm:spPr/>
      <dgm:t>
        <a:bodyPr/>
        <a:lstStyle/>
        <a:p>
          <a:endParaRPr lang="en-GB"/>
        </a:p>
      </dgm:t>
    </dgm:pt>
    <dgm:pt modelId="{7EFB1291-690E-3D46-9E4A-64D654B7A685}" type="sibTrans" cxnId="{E0785763-38BA-7045-8B83-8323E4AD8C92}">
      <dgm:prSet/>
      <dgm:spPr/>
      <dgm:t>
        <a:bodyPr/>
        <a:lstStyle/>
        <a:p>
          <a:endParaRPr lang="en-GB"/>
        </a:p>
      </dgm:t>
    </dgm:pt>
    <dgm:pt modelId="{60EF9FC2-1C00-374D-9332-04E60780C4E2}">
      <dgm:prSet/>
      <dgm:spPr/>
      <dgm:t>
        <a:bodyPr/>
        <a:lstStyle/>
        <a:p>
          <a:r>
            <a:rPr lang="en-GB" dirty="0"/>
            <a:t>“Did you feel physical pain a lot of the day yesterday?” — 33% said "yes"</a:t>
          </a:r>
          <a:endParaRPr lang="en-MU"/>
        </a:p>
      </dgm:t>
    </dgm:pt>
    <dgm:pt modelId="{9A4C69E4-32F5-334F-AB05-FED4CA09CA14}" type="parTrans" cxnId="{034712C1-EE1E-684C-B4C7-F3D87A6AB8DF}">
      <dgm:prSet/>
      <dgm:spPr/>
      <dgm:t>
        <a:bodyPr/>
        <a:lstStyle/>
        <a:p>
          <a:endParaRPr lang="en-GB"/>
        </a:p>
      </dgm:t>
    </dgm:pt>
    <dgm:pt modelId="{A9F63123-CBC0-B042-899A-0881E461DE6F}" type="sibTrans" cxnId="{034712C1-EE1E-684C-B4C7-F3D87A6AB8DF}">
      <dgm:prSet/>
      <dgm:spPr/>
      <dgm:t>
        <a:bodyPr/>
        <a:lstStyle/>
        <a:p>
          <a:endParaRPr lang="en-GB"/>
        </a:p>
      </dgm:t>
    </dgm:pt>
    <dgm:pt modelId="{173A4A8B-3BA6-3842-97CC-FDBB051F66D1}">
      <dgm:prSet/>
      <dgm:spPr/>
      <dgm:t>
        <a:bodyPr/>
        <a:lstStyle/>
        <a:p>
          <a:r>
            <a:rPr lang="en-GB" dirty="0"/>
            <a:t>  “How about anger?” — 31% said “yes.” </a:t>
          </a:r>
          <a:endParaRPr lang="en-MU"/>
        </a:p>
      </dgm:t>
    </dgm:pt>
    <dgm:pt modelId="{E3A297D7-70CA-DA4C-894B-4B2609877D21}" type="parTrans" cxnId="{0E23FC56-4540-8840-8522-367C217F2D31}">
      <dgm:prSet/>
      <dgm:spPr/>
      <dgm:t>
        <a:bodyPr/>
        <a:lstStyle/>
        <a:p>
          <a:endParaRPr lang="en-GB"/>
        </a:p>
      </dgm:t>
    </dgm:pt>
    <dgm:pt modelId="{94851773-A663-C049-A80E-8E25EFE6D28D}" type="sibTrans" cxnId="{0E23FC56-4540-8840-8522-367C217F2D31}">
      <dgm:prSet/>
      <dgm:spPr/>
      <dgm:t>
        <a:bodyPr/>
        <a:lstStyle/>
        <a:p>
          <a:endParaRPr lang="en-GB"/>
        </a:p>
      </dgm:t>
    </dgm:pt>
    <dgm:pt modelId="{842A9699-999D-F04B-A5B5-8226DBE013D3}" type="pres">
      <dgm:prSet presAssocID="{4CFB709A-4096-1240-8BDB-E36C7AF58C0E}" presName="linear" presStyleCnt="0">
        <dgm:presLayoutVars>
          <dgm:animLvl val="lvl"/>
          <dgm:resizeHandles val="exact"/>
        </dgm:presLayoutVars>
      </dgm:prSet>
      <dgm:spPr/>
    </dgm:pt>
    <dgm:pt modelId="{66A2FBD7-2EDE-8F44-93F7-16E4EF78D71E}" type="pres">
      <dgm:prSet presAssocID="{DA039FAB-A666-174A-A402-10B94E0AEA44}" presName="parentText" presStyleLbl="node1" presStyleIdx="0" presStyleCnt="4">
        <dgm:presLayoutVars>
          <dgm:chMax val="0"/>
          <dgm:bulletEnabled val="1"/>
        </dgm:presLayoutVars>
      </dgm:prSet>
      <dgm:spPr/>
    </dgm:pt>
    <dgm:pt modelId="{DB117B98-882F-334E-8181-6A7784BE63BD}" type="pres">
      <dgm:prSet presAssocID="{17BCAD48-2383-4842-BCFF-6F5CC1F296AA}" presName="spacer" presStyleCnt="0"/>
      <dgm:spPr/>
    </dgm:pt>
    <dgm:pt modelId="{E609EBFA-BD35-C94E-9276-5FC5631F44A6}" type="pres">
      <dgm:prSet presAssocID="{6F39F391-8298-0E45-AC72-173CDAFAF8AB}" presName="parentText" presStyleLbl="node1" presStyleIdx="1" presStyleCnt="4">
        <dgm:presLayoutVars>
          <dgm:chMax val="0"/>
          <dgm:bulletEnabled val="1"/>
        </dgm:presLayoutVars>
      </dgm:prSet>
      <dgm:spPr/>
    </dgm:pt>
    <dgm:pt modelId="{9CC12F54-0FF7-3248-88A1-6270669DD380}" type="pres">
      <dgm:prSet presAssocID="{7EFB1291-690E-3D46-9E4A-64D654B7A685}" presName="spacer" presStyleCnt="0"/>
      <dgm:spPr/>
    </dgm:pt>
    <dgm:pt modelId="{822E6BD9-3FBA-C144-B1BD-62E2E68624CC}" type="pres">
      <dgm:prSet presAssocID="{60EF9FC2-1C00-374D-9332-04E60780C4E2}" presName="parentText" presStyleLbl="node1" presStyleIdx="2" presStyleCnt="4">
        <dgm:presLayoutVars>
          <dgm:chMax val="0"/>
          <dgm:bulletEnabled val="1"/>
        </dgm:presLayoutVars>
      </dgm:prSet>
      <dgm:spPr/>
    </dgm:pt>
    <dgm:pt modelId="{51FF25FB-3677-A548-B48B-C9EE2EB6FD7B}" type="pres">
      <dgm:prSet presAssocID="{A9F63123-CBC0-B042-899A-0881E461DE6F}" presName="spacer" presStyleCnt="0"/>
      <dgm:spPr/>
    </dgm:pt>
    <dgm:pt modelId="{AACAE07E-CE57-DD44-8C26-7A02F0CE994F}" type="pres">
      <dgm:prSet presAssocID="{173A4A8B-3BA6-3842-97CC-FDBB051F66D1}" presName="parentText" presStyleLbl="node1" presStyleIdx="3" presStyleCnt="4">
        <dgm:presLayoutVars>
          <dgm:chMax val="0"/>
          <dgm:bulletEnabled val="1"/>
        </dgm:presLayoutVars>
      </dgm:prSet>
      <dgm:spPr/>
    </dgm:pt>
  </dgm:ptLst>
  <dgm:cxnLst>
    <dgm:cxn modelId="{239AE225-10E2-2B40-9817-F32068962393}" srcId="{4CFB709A-4096-1240-8BDB-E36C7AF58C0E}" destId="{DA039FAB-A666-174A-A402-10B94E0AEA44}" srcOrd="0" destOrd="0" parTransId="{EF5AADF1-6F4A-6B47-A242-0D9907AC4A79}" sibTransId="{17BCAD48-2383-4842-BCFF-6F5CC1F296AA}"/>
    <dgm:cxn modelId="{E0785763-38BA-7045-8B83-8323E4AD8C92}" srcId="{4CFB709A-4096-1240-8BDB-E36C7AF58C0E}" destId="{6F39F391-8298-0E45-AC72-173CDAFAF8AB}" srcOrd="1" destOrd="0" parTransId="{E12D7FB1-88B6-E74D-91CE-F7A6F8DA632F}" sibTransId="{7EFB1291-690E-3D46-9E4A-64D654B7A685}"/>
    <dgm:cxn modelId="{05034654-83DE-7A45-8F97-176EED2B5CC7}" type="presOf" srcId="{173A4A8B-3BA6-3842-97CC-FDBB051F66D1}" destId="{AACAE07E-CE57-DD44-8C26-7A02F0CE994F}" srcOrd="0" destOrd="0" presId="urn:microsoft.com/office/officeart/2005/8/layout/vList2"/>
    <dgm:cxn modelId="{0E23FC56-4540-8840-8522-367C217F2D31}" srcId="{4CFB709A-4096-1240-8BDB-E36C7AF58C0E}" destId="{173A4A8B-3BA6-3842-97CC-FDBB051F66D1}" srcOrd="3" destOrd="0" parTransId="{E3A297D7-70CA-DA4C-894B-4B2609877D21}" sibTransId="{94851773-A663-C049-A80E-8E25EFE6D28D}"/>
    <dgm:cxn modelId="{6E6AA393-4E05-1F40-A329-2E113664967C}" type="presOf" srcId="{DA039FAB-A666-174A-A402-10B94E0AEA44}" destId="{66A2FBD7-2EDE-8F44-93F7-16E4EF78D71E}" srcOrd="0" destOrd="0" presId="urn:microsoft.com/office/officeart/2005/8/layout/vList2"/>
    <dgm:cxn modelId="{034712C1-EE1E-684C-B4C7-F3D87A6AB8DF}" srcId="{4CFB709A-4096-1240-8BDB-E36C7AF58C0E}" destId="{60EF9FC2-1C00-374D-9332-04E60780C4E2}" srcOrd="2" destOrd="0" parTransId="{9A4C69E4-32F5-334F-AB05-FED4CA09CA14}" sibTransId="{A9F63123-CBC0-B042-899A-0881E461DE6F}"/>
    <dgm:cxn modelId="{107D37CB-99AC-3641-8D22-6DE22B9CC178}" type="presOf" srcId="{60EF9FC2-1C00-374D-9332-04E60780C4E2}" destId="{822E6BD9-3FBA-C144-B1BD-62E2E68624CC}" srcOrd="0" destOrd="0" presId="urn:microsoft.com/office/officeart/2005/8/layout/vList2"/>
    <dgm:cxn modelId="{442950D0-DC69-3D4D-B49B-D76E4FA7A909}" type="presOf" srcId="{4CFB709A-4096-1240-8BDB-E36C7AF58C0E}" destId="{842A9699-999D-F04B-A5B5-8226DBE013D3}" srcOrd="0" destOrd="0" presId="urn:microsoft.com/office/officeart/2005/8/layout/vList2"/>
    <dgm:cxn modelId="{7E8FEEF8-9823-4348-A764-DA157B00C0A0}" type="presOf" srcId="{6F39F391-8298-0E45-AC72-173CDAFAF8AB}" destId="{E609EBFA-BD35-C94E-9276-5FC5631F44A6}" srcOrd="0" destOrd="0" presId="urn:microsoft.com/office/officeart/2005/8/layout/vList2"/>
    <dgm:cxn modelId="{5FD27DDF-CD81-6942-B24D-F8BBF35864FF}" type="presParOf" srcId="{842A9699-999D-F04B-A5B5-8226DBE013D3}" destId="{66A2FBD7-2EDE-8F44-93F7-16E4EF78D71E}" srcOrd="0" destOrd="0" presId="urn:microsoft.com/office/officeart/2005/8/layout/vList2"/>
    <dgm:cxn modelId="{33715C44-3E0B-A140-B418-020199AC0312}" type="presParOf" srcId="{842A9699-999D-F04B-A5B5-8226DBE013D3}" destId="{DB117B98-882F-334E-8181-6A7784BE63BD}" srcOrd="1" destOrd="0" presId="urn:microsoft.com/office/officeart/2005/8/layout/vList2"/>
    <dgm:cxn modelId="{7FB4338F-3E0C-7747-81A3-2EEBC961F88D}" type="presParOf" srcId="{842A9699-999D-F04B-A5B5-8226DBE013D3}" destId="{E609EBFA-BD35-C94E-9276-5FC5631F44A6}" srcOrd="2" destOrd="0" presId="urn:microsoft.com/office/officeart/2005/8/layout/vList2"/>
    <dgm:cxn modelId="{6F7D51D1-A8EC-3A4A-8F01-C111EEF11BDF}" type="presParOf" srcId="{842A9699-999D-F04B-A5B5-8226DBE013D3}" destId="{9CC12F54-0FF7-3248-88A1-6270669DD380}" srcOrd="3" destOrd="0" presId="urn:microsoft.com/office/officeart/2005/8/layout/vList2"/>
    <dgm:cxn modelId="{BF978C8B-EA11-3845-8015-4C2B88E8287A}" type="presParOf" srcId="{842A9699-999D-F04B-A5B5-8226DBE013D3}" destId="{822E6BD9-3FBA-C144-B1BD-62E2E68624CC}" srcOrd="4" destOrd="0" presId="urn:microsoft.com/office/officeart/2005/8/layout/vList2"/>
    <dgm:cxn modelId="{5BF2780C-CAB6-744B-8384-F5AEF170AF38}" type="presParOf" srcId="{842A9699-999D-F04B-A5B5-8226DBE013D3}" destId="{51FF25FB-3677-A548-B48B-C9EE2EB6FD7B}" srcOrd="5" destOrd="0" presId="urn:microsoft.com/office/officeart/2005/8/layout/vList2"/>
    <dgm:cxn modelId="{AD779645-46BA-F549-BC0F-C236FF4F93D1}" type="presParOf" srcId="{842A9699-999D-F04B-A5B5-8226DBE013D3}" destId="{AACAE07E-CE57-DD44-8C26-7A02F0CE994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7EFF0-3886-470D-A863-D3B9781D017C}" type="doc">
      <dgm:prSet loTypeId="urn:microsoft.com/office/officeart/2005/8/layout/matrix1" loCatId="matrix" qsTypeId="urn:microsoft.com/office/officeart/2005/8/quickstyle/simple4" qsCatId="simple" csTypeId="urn:microsoft.com/office/officeart/2005/8/colors/accent6_2" csCatId="accent6" phldr="1"/>
      <dgm:spPr/>
      <dgm:t>
        <a:bodyPr/>
        <a:lstStyle/>
        <a:p>
          <a:endParaRPr lang="en-US"/>
        </a:p>
      </dgm:t>
    </dgm:pt>
    <dgm:pt modelId="{5E927F3E-C656-4D69-82A7-BE033EE7C76B}">
      <dgm:prSet custT="1"/>
      <dgm:spPr>
        <a:gradFill rotWithShape="0">
          <a:gsLst>
            <a:gs pos="0">
              <a:schemeClr val="tx2"/>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gradFill>
      </dgm:spPr>
      <dgm:t>
        <a:bodyPr/>
        <a:lstStyle/>
        <a:p>
          <a:r>
            <a:rPr lang="en-US" sz="1200" dirty="0"/>
            <a:t>Transition</a:t>
          </a:r>
          <a:endParaRPr lang="en-AU" sz="1200" dirty="0"/>
        </a:p>
      </dgm:t>
    </dgm:pt>
    <dgm:pt modelId="{F9F8D729-3CE9-4F70-9FAC-D768FF41627E}" type="parTrans" cxnId="{1F4F3CAE-0ACE-4FD3-8FDE-5D00AAD80E73}">
      <dgm:prSet/>
      <dgm:spPr/>
      <dgm:t>
        <a:bodyPr/>
        <a:lstStyle/>
        <a:p>
          <a:endParaRPr lang="en-AU"/>
        </a:p>
      </dgm:t>
    </dgm:pt>
    <dgm:pt modelId="{6362E854-73D3-447A-AE88-2F3C84E228D1}" type="sibTrans" cxnId="{1F4F3CAE-0ACE-4FD3-8FDE-5D00AAD80E73}">
      <dgm:prSet/>
      <dgm:spPr/>
      <dgm:t>
        <a:bodyPr/>
        <a:lstStyle/>
        <a:p>
          <a:endParaRPr lang="en-AU"/>
        </a:p>
      </dgm:t>
    </dgm:pt>
    <dgm:pt modelId="{11F7483C-E0AD-4CB9-8AA6-1B3B66AC9262}">
      <dgm:prSet custT="1"/>
      <dgm:spPr/>
      <dgm:t>
        <a:bodyPr/>
        <a:lstStyle/>
        <a:p>
          <a:pPr algn="r"/>
          <a:r>
            <a:rPr lang="en-US" sz="1200" dirty="0"/>
            <a:t>Commitment</a:t>
          </a:r>
        </a:p>
        <a:p>
          <a:pPr algn="ctr"/>
          <a:endParaRPr lang="en-US" sz="1200" dirty="0"/>
        </a:p>
        <a:p>
          <a:pPr algn="ctr"/>
          <a:r>
            <a:rPr lang="en-US" sz="1200" dirty="0"/>
            <a:t>                       Purpose</a:t>
          </a:r>
          <a:endParaRPr lang="en-AU" sz="1200" dirty="0"/>
        </a:p>
      </dgm:t>
    </dgm:pt>
    <dgm:pt modelId="{85496100-336E-4334-B9AC-3CA8EA7AC8F4}" type="parTrans" cxnId="{FAF91918-EEED-4059-ADC1-C3992AE18513}">
      <dgm:prSet/>
      <dgm:spPr/>
      <dgm:t>
        <a:bodyPr/>
        <a:lstStyle/>
        <a:p>
          <a:endParaRPr lang="en-AU"/>
        </a:p>
      </dgm:t>
    </dgm:pt>
    <dgm:pt modelId="{2FB0D593-17D9-4077-AC6A-16F60543B7EE}" type="sibTrans" cxnId="{FAF91918-EEED-4059-ADC1-C3992AE18513}">
      <dgm:prSet/>
      <dgm:spPr/>
      <dgm:t>
        <a:bodyPr/>
        <a:lstStyle/>
        <a:p>
          <a:endParaRPr lang="en-AU"/>
        </a:p>
      </dgm:t>
    </dgm:pt>
    <dgm:pt modelId="{7DC55AE4-BA22-44D9-910D-39944CAAD35A}">
      <dgm:prSet custT="1"/>
      <dgm:spPr/>
      <dgm:t>
        <a:bodyPr/>
        <a:lstStyle/>
        <a:p>
          <a:pPr algn="l"/>
          <a:r>
            <a:rPr lang="en-US" sz="1200" dirty="0"/>
            <a:t>       Resistance</a:t>
          </a:r>
        </a:p>
        <a:p>
          <a:pPr algn="l"/>
          <a:r>
            <a:rPr lang="en-US" sz="1200" dirty="0"/>
            <a:t>                 Anger</a:t>
          </a:r>
        </a:p>
        <a:p>
          <a:pPr algn="ctr"/>
          <a:r>
            <a:rPr lang="en-US" sz="1200" dirty="0"/>
            <a:t>    Bargaining</a:t>
          </a:r>
        </a:p>
        <a:p>
          <a:pPr algn="ctr"/>
          <a:r>
            <a:rPr lang="en-US" sz="1200" dirty="0"/>
            <a:t>                   Sadness</a:t>
          </a:r>
        </a:p>
        <a:p>
          <a:pPr algn="ctr"/>
          <a:endParaRPr lang="en-AU" sz="1200" dirty="0"/>
        </a:p>
      </dgm:t>
    </dgm:pt>
    <dgm:pt modelId="{DDC453EB-157A-4BE8-9A83-208A336C46E0}" type="parTrans" cxnId="{F18A5A84-02EB-4DA1-A26D-8F47E5DED374}">
      <dgm:prSet/>
      <dgm:spPr/>
      <dgm:t>
        <a:bodyPr/>
        <a:lstStyle/>
        <a:p>
          <a:endParaRPr lang="en-AU"/>
        </a:p>
      </dgm:t>
    </dgm:pt>
    <dgm:pt modelId="{0799EDDA-639D-4658-A8F4-1BE1E4070F1F}" type="sibTrans" cxnId="{F18A5A84-02EB-4DA1-A26D-8F47E5DED374}">
      <dgm:prSet/>
      <dgm:spPr/>
      <dgm:t>
        <a:bodyPr/>
        <a:lstStyle/>
        <a:p>
          <a:endParaRPr lang="en-AU"/>
        </a:p>
      </dgm:t>
    </dgm:pt>
    <dgm:pt modelId="{2148D11A-CD40-4A1D-A8EB-137DF7958A8E}">
      <dgm:prSet custT="1"/>
      <dgm:spPr/>
      <dgm:t>
        <a:bodyPr/>
        <a:lstStyle/>
        <a:p>
          <a:r>
            <a:rPr lang="en-US" sz="1200" dirty="0"/>
            <a:t>          Reality</a:t>
          </a:r>
        </a:p>
        <a:p>
          <a:r>
            <a:rPr lang="en-US" sz="1200" dirty="0"/>
            <a:t>Hope</a:t>
          </a:r>
        </a:p>
        <a:p>
          <a:r>
            <a:rPr lang="en-US" sz="1200" dirty="0"/>
            <a:t>Exploration</a:t>
          </a:r>
          <a:endParaRPr lang="en-AU" sz="1200" dirty="0"/>
        </a:p>
      </dgm:t>
    </dgm:pt>
    <dgm:pt modelId="{98B07B70-10E6-49DB-BDC2-9CA3D4C94DD1}" type="parTrans" cxnId="{1B632D19-B7A2-4845-BCA0-A28E032B7721}">
      <dgm:prSet/>
      <dgm:spPr/>
      <dgm:t>
        <a:bodyPr/>
        <a:lstStyle/>
        <a:p>
          <a:endParaRPr lang="en-AU"/>
        </a:p>
      </dgm:t>
    </dgm:pt>
    <dgm:pt modelId="{E67BEA04-5B9A-46FD-A4E6-FF6D982FF45F}" type="sibTrans" cxnId="{1B632D19-B7A2-4845-BCA0-A28E032B7721}">
      <dgm:prSet/>
      <dgm:spPr/>
      <dgm:t>
        <a:bodyPr/>
        <a:lstStyle/>
        <a:p>
          <a:endParaRPr lang="en-AU"/>
        </a:p>
      </dgm:t>
    </dgm:pt>
    <dgm:pt modelId="{54F86E3F-775B-4941-B039-1BF95327422D}">
      <dgm:prSet custT="1"/>
      <dgm:spPr/>
      <dgm:t>
        <a:bodyPr/>
        <a:lstStyle/>
        <a:p>
          <a:pPr algn="l"/>
          <a:endParaRPr lang="en-US" sz="1200" dirty="0"/>
        </a:p>
        <a:p>
          <a:pPr algn="l"/>
          <a:r>
            <a:rPr lang="en-US" sz="1200" dirty="0"/>
            <a:t>Shock</a:t>
          </a:r>
        </a:p>
        <a:p>
          <a:pPr algn="l"/>
          <a:endParaRPr lang="en-US" sz="1200" dirty="0"/>
        </a:p>
        <a:p>
          <a:pPr algn="l"/>
          <a:r>
            <a:rPr lang="en-US" sz="1200" dirty="0"/>
            <a:t>     Denial</a:t>
          </a:r>
          <a:endParaRPr lang="en-AU" sz="1200" dirty="0"/>
        </a:p>
      </dgm:t>
    </dgm:pt>
    <dgm:pt modelId="{8E19941B-F842-4281-B79C-15FDDCB01618}" type="sibTrans" cxnId="{A2D2F920-B239-4298-BFBB-3C2A6E7F4B4A}">
      <dgm:prSet/>
      <dgm:spPr/>
      <dgm:t>
        <a:bodyPr/>
        <a:lstStyle/>
        <a:p>
          <a:endParaRPr lang="en-AU"/>
        </a:p>
      </dgm:t>
    </dgm:pt>
    <dgm:pt modelId="{D055DE02-4FEC-4046-A63B-515D5C40A55D}" type="parTrans" cxnId="{A2D2F920-B239-4298-BFBB-3C2A6E7F4B4A}">
      <dgm:prSet/>
      <dgm:spPr/>
      <dgm:t>
        <a:bodyPr/>
        <a:lstStyle/>
        <a:p>
          <a:endParaRPr lang="en-AU"/>
        </a:p>
      </dgm:t>
    </dgm:pt>
    <dgm:pt modelId="{C384D729-0D0A-48E0-AD30-D1620F182897}" type="pres">
      <dgm:prSet presAssocID="{8D27EFF0-3886-470D-A863-D3B9781D017C}" presName="diagram" presStyleCnt="0">
        <dgm:presLayoutVars>
          <dgm:chMax val="1"/>
          <dgm:dir/>
          <dgm:animLvl val="ctr"/>
          <dgm:resizeHandles val="exact"/>
        </dgm:presLayoutVars>
      </dgm:prSet>
      <dgm:spPr/>
    </dgm:pt>
    <dgm:pt modelId="{5A3D07E1-2BF5-41CB-A7C9-CD4E7071C04C}" type="pres">
      <dgm:prSet presAssocID="{8D27EFF0-3886-470D-A863-D3B9781D017C}" presName="matrix" presStyleCnt="0"/>
      <dgm:spPr/>
    </dgm:pt>
    <dgm:pt modelId="{A55A8125-EC9F-4703-A6F1-2EEF1A075D15}" type="pres">
      <dgm:prSet presAssocID="{8D27EFF0-3886-470D-A863-D3B9781D017C}" presName="tile1" presStyleLbl="node1" presStyleIdx="0" presStyleCnt="4" custLinFactNeighborY="0"/>
      <dgm:spPr/>
    </dgm:pt>
    <dgm:pt modelId="{46911EF7-DBDC-4719-AFF7-0596B3C84DDB}" type="pres">
      <dgm:prSet presAssocID="{8D27EFF0-3886-470D-A863-D3B9781D017C}" presName="tile1text" presStyleLbl="node1" presStyleIdx="0" presStyleCnt="4">
        <dgm:presLayoutVars>
          <dgm:chMax val="0"/>
          <dgm:chPref val="0"/>
          <dgm:bulletEnabled val="1"/>
        </dgm:presLayoutVars>
      </dgm:prSet>
      <dgm:spPr/>
    </dgm:pt>
    <dgm:pt modelId="{D4CD67F0-1B92-45F2-9A4D-6FA2AE534FCA}" type="pres">
      <dgm:prSet presAssocID="{8D27EFF0-3886-470D-A863-D3B9781D017C}" presName="tile2" presStyleLbl="node1" presStyleIdx="1" presStyleCnt="4"/>
      <dgm:spPr/>
    </dgm:pt>
    <dgm:pt modelId="{53354FF2-C36A-416A-BE74-BFEA1476DE2E}" type="pres">
      <dgm:prSet presAssocID="{8D27EFF0-3886-470D-A863-D3B9781D017C}" presName="tile2text" presStyleLbl="node1" presStyleIdx="1" presStyleCnt="4">
        <dgm:presLayoutVars>
          <dgm:chMax val="0"/>
          <dgm:chPref val="0"/>
          <dgm:bulletEnabled val="1"/>
        </dgm:presLayoutVars>
      </dgm:prSet>
      <dgm:spPr/>
    </dgm:pt>
    <dgm:pt modelId="{5EF8B530-4D63-48EB-9FCA-B2F0DDBAA817}" type="pres">
      <dgm:prSet presAssocID="{8D27EFF0-3886-470D-A863-D3B9781D017C}" presName="tile3" presStyleLbl="node1" presStyleIdx="2" presStyleCnt="4"/>
      <dgm:spPr/>
    </dgm:pt>
    <dgm:pt modelId="{D071B32D-6EEF-4B2B-804D-7DC8413316B5}" type="pres">
      <dgm:prSet presAssocID="{8D27EFF0-3886-470D-A863-D3B9781D017C}" presName="tile3text" presStyleLbl="node1" presStyleIdx="2" presStyleCnt="4">
        <dgm:presLayoutVars>
          <dgm:chMax val="0"/>
          <dgm:chPref val="0"/>
          <dgm:bulletEnabled val="1"/>
        </dgm:presLayoutVars>
      </dgm:prSet>
      <dgm:spPr/>
    </dgm:pt>
    <dgm:pt modelId="{656B13CB-0B27-4E52-9C65-693B5617FC6C}" type="pres">
      <dgm:prSet presAssocID="{8D27EFF0-3886-470D-A863-D3B9781D017C}" presName="tile4" presStyleLbl="node1" presStyleIdx="3" presStyleCnt="4"/>
      <dgm:spPr/>
    </dgm:pt>
    <dgm:pt modelId="{573673A7-D795-4211-8735-F3D751AAA5C5}" type="pres">
      <dgm:prSet presAssocID="{8D27EFF0-3886-470D-A863-D3B9781D017C}" presName="tile4text" presStyleLbl="node1" presStyleIdx="3" presStyleCnt="4">
        <dgm:presLayoutVars>
          <dgm:chMax val="0"/>
          <dgm:chPref val="0"/>
          <dgm:bulletEnabled val="1"/>
        </dgm:presLayoutVars>
      </dgm:prSet>
      <dgm:spPr/>
    </dgm:pt>
    <dgm:pt modelId="{B4FA6074-480F-4120-9167-59347DB8ADE5}" type="pres">
      <dgm:prSet presAssocID="{8D27EFF0-3886-470D-A863-D3B9781D017C}" presName="centerTile" presStyleLbl="fgShp" presStyleIdx="0" presStyleCnt="1">
        <dgm:presLayoutVars>
          <dgm:chMax val="0"/>
          <dgm:chPref val="0"/>
        </dgm:presLayoutVars>
      </dgm:prSet>
      <dgm:spPr/>
    </dgm:pt>
  </dgm:ptLst>
  <dgm:cxnLst>
    <dgm:cxn modelId="{F3C7B90F-29A4-4F0D-8954-58AE2F70C5AF}" type="presOf" srcId="{2148D11A-CD40-4A1D-A8EB-137DF7958A8E}" destId="{573673A7-D795-4211-8735-F3D751AAA5C5}" srcOrd="1" destOrd="0" presId="urn:microsoft.com/office/officeart/2005/8/layout/matrix1"/>
    <dgm:cxn modelId="{B081E011-F1DA-4DBB-8789-ABE9DB6270B1}" type="presOf" srcId="{5E927F3E-C656-4D69-82A7-BE033EE7C76B}" destId="{B4FA6074-480F-4120-9167-59347DB8ADE5}" srcOrd="0" destOrd="0" presId="urn:microsoft.com/office/officeart/2005/8/layout/matrix1"/>
    <dgm:cxn modelId="{FAF91918-EEED-4059-ADC1-C3992AE18513}" srcId="{5E927F3E-C656-4D69-82A7-BE033EE7C76B}" destId="{11F7483C-E0AD-4CB9-8AA6-1B3B66AC9262}" srcOrd="1" destOrd="0" parTransId="{85496100-336E-4334-B9AC-3CA8EA7AC8F4}" sibTransId="{2FB0D593-17D9-4077-AC6A-16F60543B7EE}"/>
    <dgm:cxn modelId="{1B632D19-B7A2-4845-BCA0-A28E032B7721}" srcId="{5E927F3E-C656-4D69-82A7-BE033EE7C76B}" destId="{2148D11A-CD40-4A1D-A8EB-137DF7958A8E}" srcOrd="3" destOrd="0" parTransId="{98B07B70-10E6-49DB-BDC2-9CA3D4C94DD1}" sibTransId="{E67BEA04-5B9A-46FD-A4E6-FF6D982FF45F}"/>
    <dgm:cxn modelId="{A2D2F920-B239-4298-BFBB-3C2A6E7F4B4A}" srcId="{5E927F3E-C656-4D69-82A7-BE033EE7C76B}" destId="{54F86E3F-775B-4941-B039-1BF95327422D}" srcOrd="0" destOrd="0" parTransId="{D055DE02-4FEC-4046-A63B-515D5C40A55D}" sibTransId="{8E19941B-F842-4281-B79C-15FDDCB01618}"/>
    <dgm:cxn modelId="{BB5FA833-2BF1-4D5F-AF11-28781BB62F52}" type="presOf" srcId="{2148D11A-CD40-4A1D-A8EB-137DF7958A8E}" destId="{656B13CB-0B27-4E52-9C65-693B5617FC6C}" srcOrd="0" destOrd="0" presId="urn:microsoft.com/office/officeart/2005/8/layout/matrix1"/>
    <dgm:cxn modelId="{AD6AE37B-F1FE-421C-87BF-1FB8CC1C3F8E}" type="presOf" srcId="{7DC55AE4-BA22-44D9-910D-39944CAAD35A}" destId="{D071B32D-6EEF-4B2B-804D-7DC8413316B5}" srcOrd="1" destOrd="0" presId="urn:microsoft.com/office/officeart/2005/8/layout/matrix1"/>
    <dgm:cxn modelId="{F18A5A84-02EB-4DA1-A26D-8F47E5DED374}" srcId="{5E927F3E-C656-4D69-82A7-BE033EE7C76B}" destId="{7DC55AE4-BA22-44D9-910D-39944CAAD35A}" srcOrd="2" destOrd="0" parTransId="{DDC453EB-157A-4BE8-9A83-208A336C46E0}" sibTransId="{0799EDDA-639D-4658-A8F4-1BE1E4070F1F}"/>
    <dgm:cxn modelId="{FDDFC79F-0480-4BD3-8345-D242162786EF}" type="presOf" srcId="{11F7483C-E0AD-4CB9-8AA6-1B3B66AC9262}" destId="{53354FF2-C36A-416A-BE74-BFEA1476DE2E}" srcOrd="1" destOrd="0" presId="urn:microsoft.com/office/officeart/2005/8/layout/matrix1"/>
    <dgm:cxn modelId="{1F4F3CAE-0ACE-4FD3-8FDE-5D00AAD80E73}" srcId="{8D27EFF0-3886-470D-A863-D3B9781D017C}" destId="{5E927F3E-C656-4D69-82A7-BE033EE7C76B}" srcOrd="0" destOrd="0" parTransId="{F9F8D729-3CE9-4F70-9FAC-D768FF41627E}" sibTransId="{6362E854-73D3-447A-AE88-2F3C84E228D1}"/>
    <dgm:cxn modelId="{C3B773BC-9791-40AF-8848-1ED31FB1D551}" type="presOf" srcId="{7DC55AE4-BA22-44D9-910D-39944CAAD35A}" destId="{5EF8B530-4D63-48EB-9FCA-B2F0DDBAA817}" srcOrd="0" destOrd="0" presId="urn:microsoft.com/office/officeart/2005/8/layout/matrix1"/>
    <dgm:cxn modelId="{1BA053C7-3221-4BE1-B136-3B73F6C79E86}" type="presOf" srcId="{8D27EFF0-3886-470D-A863-D3B9781D017C}" destId="{C384D729-0D0A-48E0-AD30-D1620F182897}" srcOrd="0" destOrd="0" presId="urn:microsoft.com/office/officeart/2005/8/layout/matrix1"/>
    <dgm:cxn modelId="{F78924E9-5254-40D0-A5FB-354303104B2D}" type="presOf" srcId="{54F86E3F-775B-4941-B039-1BF95327422D}" destId="{A55A8125-EC9F-4703-A6F1-2EEF1A075D15}" srcOrd="0" destOrd="0" presId="urn:microsoft.com/office/officeart/2005/8/layout/matrix1"/>
    <dgm:cxn modelId="{0889E9F6-CFA2-4B27-A65B-A705764CEBB5}" type="presOf" srcId="{11F7483C-E0AD-4CB9-8AA6-1B3B66AC9262}" destId="{D4CD67F0-1B92-45F2-9A4D-6FA2AE534FCA}" srcOrd="0" destOrd="0" presId="urn:microsoft.com/office/officeart/2005/8/layout/matrix1"/>
    <dgm:cxn modelId="{44E275FD-4D0C-46E5-9E15-A5FF33F7B283}" type="presOf" srcId="{54F86E3F-775B-4941-B039-1BF95327422D}" destId="{46911EF7-DBDC-4719-AFF7-0596B3C84DDB}" srcOrd="1" destOrd="0" presId="urn:microsoft.com/office/officeart/2005/8/layout/matrix1"/>
    <dgm:cxn modelId="{D05D65E8-D831-4900-92D8-CF4B48B4EDE0}" type="presParOf" srcId="{C384D729-0D0A-48E0-AD30-D1620F182897}" destId="{5A3D07E1-2BF5-41CB-A7C9-CD4E7071C04C}" srcOrd="0" destOrd="0" presId="urn:microsoft.com/office/officeart/2005/8/layout/matrix1"/>
    <dgm:cxn modelId="{4C55752C-EB11-4802-A2D1-256A0001DE9E}" type="presParOf" srcId="{5A3D07E1-2BF5-41CB-A7C9-CD4E7071C04C}" destId="{A55A8125-EC9F-4703-A6F1-2EEF1A075D15}" srcOrd="0" destOrd="0" presId="urn:microsoft.com/office/officeart/2005/8/layout/matrix1"/>
    <dgm:cxn modelId="{0548B75A-7522-4F49-8EA2-7DFAAB400104}" type="presParOf" srcId="{5A3D07E1-2BF5-41CB-A7C9-CD4E7071C04C}" destId="{46911EF7-DBDC-4719-AFF7-0596B3C84DDB}" srcOrd="1" destOrd="0" presId="urn:microsoft.com/office/officeart/2005/8/layout/matrix1"/>
    <dgm:cxn modelId="{621E2780-95DD-4E3A-8C79-9A37686432B6}" type="presParOf" srcId="{5A3D07E1-2BF5-41CB-A7C9-CD4E7071C04C}" destId="{D4CD67F0-1B92-45F2-9A4D-6FA2AE534FCA}" srcOrd="2" destOrd="0" presId="urn:microsoft.com/office/officeart/2005/8/layout/matrix1"/>
    <dgm:cxn modelId="{DE1744DC-01EE-4255-80FB-AC3178D058F3}" type="presParOf" srcId="{5A3D07E1-2BF5-41CB-A7C9-CD4E7071C04C}" destId="{53354FF2-C36A-416A-BE74-BFEA1476DE2E}" srcOrd="3" destOrd="0" presId="urn:microsoft.com/office/officeart/2005/8/layout/matrix1"/>
    <dgm:cxn modelId="{403553C1-B01B-4FB2-B201-B8F5486A1AA7}" type="presParOf" srcId="{5A3D07E1-2BF5-41CB-A7C9-CD4E7071C04C}" destId="{5EF8B530-4D63-48EB-9FCA-B2F0DDBAA817}" srcOrd="4" destOrd="0" presId="urn:microsoft.com/office/officeart/2005/8/layout/matrix1"/>
    <dgm:cxn modelId="{461DBE88-895E-4F82-AC56-5CF87504A5C5}" type="presParOf" srcId="{5A3D07E1-2BF5-41CB-A7C9-CD4E7071C04C}" destId="{D071B32D-6EEF-4B2B-804D-7DC8413316B5}" srcOrd="5" destOrd="0" presId="urn:microsoft.com/office/officeart/2005/8/layout/matrix1"/>
    <dgm:cxn modelId="{ED26002B-3B7A-445A-8444-2E92523382BD}" type="presParOf" srcId="{5A3D07E1-2BF5-41CB-A7C9-CD4E7071C04C}" destId="{656B13CB-0B27-4E52-9C65-693B5617FC6C}" srcOrd="6" destOrd="0" presId="urn:microsoft.com/office/officeart/2005/8/layout/matrix1"/>
    <dgm:cxn modelId="{49F5BA83-0632-48EA-965C-36A79A8505DD}" type="presParOf" srcId="{5A3D07E1-2BF5-41CB-A7C9-CD4E7071C04C}" destId="{573673A7-D795-4211-8735-F3D751AAA5C5}" srcOrd="7" destOrd="0" presId="urn:microsoft.com/office/officeart/2005/8/layout/matrix1"/>
    <dgm:cxn modelId="{E4F78E21-49AF-43C4-9272-27DC91E68736}" type="presParOf" srcId="{C384D729-0D0A-48E0-AD30-D1620F182897}" destId="{B4FA6074-480F-4120-9167-59347DB8ADE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E0AE4-A3F9-3F43-9FA3-C82E8FE62D75}" type="doc">
      <dgm:prSet loTypeId="urn:microsoft.com/office/officeart/2008/layout/VerticalCurvedList" loCatId="" qsTypeId="urn:microsoft.com/office/officeart/2005/8/quickstyle/simple1" qsCatId="simple" csTypeId="urn:microsoft.com/office/officeart/2005/8/colors/accent6_2" csCatId="accent6" phldr="1"/>
      <dgm:spPr/>
      <dgm:t>
        <a:bodyPr/>
        <a:lstStyle/>
        <a:p>
          <a:endParaRPr lang="en-GB"/>
        </a:p>
      </dgm:t>
    </dgm:pt>
    <dgm:pt modelId="{29CACD6E-3052-BC48-8B44-AEBB2E0F329E}">
      <dgm:prSet phldrT="[Text]"/>
      <dgm:spPr/>
      <dgm:t>
        <a:bodyPr/>
        <a:lstStyle/>
        <a:p>
          <a:pPr>
            <a:buFont typeface="Arial" pitchFamily="34" charset="0"/>
            <a:buChar char="•"/>
          </a:pPr>
          <a:r>
            <a:rPr lang="en-GB" b="1" dirty="0">
              <a:latin typeface="Arial" pitchFamily="34" charset="0"/>
              <a:cs typeface="Arial" pitchFamily="34" charset="0"/>
            </a:rPr>
            <a:t>Control</a:t>
          </a:r>
          <a:r>
            <a:rPr lang="en-GB" dirty="0">
              <a:latin typeface="Arial" pitchFamily="34" charset="0"/>
              <a:cs typeface="Arial" pitchFamily="34" charset="0"/>
            </a:rPr>
            <a:t> - they experience a sense of personal power and look for what they can control about their jobs.</a:t>
          </a:r>
          <a:endParaRPr lang="en-GB" dirty="0"/>
        </a:p>
      </dgm:t>
    </dgm:pt>
    <dgm:pt modelId="{58172D1F-2B45-0141-80EB-3130E066B40E}" type="parTrans" cxnId="{C2302D1E-D25D-E941-B3D7-BFF803026D7D}">
      <dgm:prSet/>
      <dgm:spPr/>
      <dgm:t>
        <a:bodyPr/>
        <a:lstStyle/>
        <a:p>
          <a:endParaRPr lang="en-GB"/>
        </a:p>
      </dgm:t>
    </dgm:pt>
    <dgm:pt modelId="{6B3A311D-B3D7-F049-AE66-62A4693F9031}" type="sibTrans" cxnId="{C2302D1E-D25D-E941-B3D7-BFF803026D7D}">
      <dgm:prSet/>
      <dgm:spPr/>
      <dgm:t>
        <a:bodyPr/>
        <a:lstStyle/>
        <a:p>
          <a:endParaRPr lang="en-GB"/>
        </a:p>
      </dgm:t>
    </dgm:pt>
    <dgm:pt modelId="{0A997F97-772B-F640-AAA3-04D2BA087B60}">
      <dgm:prSet/>
      <dgm:spPr/>
      <dgm:t>
        <a:bodyPr/>
        <a:lstStyle/>
        <a:p>
          <a:r>
            <a:rPr lang="en-GB" b="1" dirty="0">
              <a:latin typeface="Arial" pitchFamily="34" charset="0"/>
              <a:cs typeface="Arial" pitchFamily="34" charset="0"/>
            </a:rPr>
            <a:t>Connection</a:t>
          </a:r>
          <a:r>
            <a:rPr lang="en-GB" dirty="0">
              <a:latin typeface="Arial" pitchFamily="34" charset="0"/>
              <a:cs typeface="Arial" pitchFamily="34" charset="0"/>
            </a:rPr>
            <a:t> - they value their friendships with people, feel respected and  have a common bond and purpose with significant others.</a:t>
          </a:r>
          <a:endParaRPr lang="en-AU" dirty="0">
            <a:latin typeface="Arial" pitchFamily="34" charset="0"/>
            <a:cs typeface="Arial" pitchFamily="34" charset="0"/>
          </a:endParaRPr>
        </a:p>
      </dgm:t>
    </dgm:pt>
    <dgm:pt modelId="{7EF3E451-2732-1F4D-A6B9-69AD1F693EAB}" type="parTrans" cxnId="{4D6CE322-A5A6-A24A-8DE5-1C42AD6B1A26}">
      <dgm:prSet/>
      <dgm:spPr/>
      <dgm:t>
        <a:bodyPr/>
        <a:lstStyle/>
        <a:p>
          <a:endParaRPr lang="en-GB"/>
        </a:p>
      </dgm:t>
    </dgm:pt>
    <dgm:pt modelId="{FB00829B-5BCE-C245-8079-A473186D0FBC}" type="sibTrans" cxnId="{4D6CE322-A5A6-A24A-8DE5-1C42AD6B1A26}">
      <dgm:prSet/>
      <dgm:spPr/>
      <dgm:t>
        <a:bodyPr/>
        <a:lstStyle/>
        <a:p>
          <a:endParaRPr lang="en-GB"/>
        </a:p>
      </dgm:t>
    </dgm:pt>
    <dgm:pt modelId="{1953D12B-9950-4B44-A4FA-1B501FE08D9C}">
      <dgm:prSet/>
      <dgm:spPr/>
      <dgm:t>
        <a:bodyPr/>
        <a:lstStyle/>
        <a:p>
          <a:r>
            <a:rPr lang="en-GB" b="1" dirty="0">
              <a:latin typeface="Arial" pitchFamily="34" charset="0"/>
              <a:cs typeface="Arial" pitchFamily="34" charset="0"/>
            </a:rPr>
            <a:t>Challenge</a:t>
          </a:r>
          <a:r>
            <a:rPr lang="en-GB" dirty="0">
              <a:latin typeface="Arial" pitchFamily="34" charset="0"/>
              <a:cs typeface="Arial" pitchFamily="34" charset="0"/>
            </a:rPr>
            <a:t> - they see change as an opportunity to learn new skills, not as something they must avoid and fear.</a:t>
          </a:r>
          <a:endParaRPr lang="en-AU" dirty="0">
            <a:latin typeface="Arial" pitchFamily="34" charset="0"/>
            <a:cs typeface="Arial" pitchFamily="34" charset="0"/>
          </a:endParaRPr>
        </a:p>
      </dgm:t>
    </dgm:pt>
    <dgm:pt modelId="{238E140D-2E4F-DC4F-AF3D-02C1AD8B401A}" type="parTrans" cxnId="{0356095E-0712-4D4D-AE1A-862D17766E5E}">
      <dgm:prSet/>
      <dgm:spPr/>
      <dgm:t>
        <a:bodyPr/>
        <a:lstStyle/>
        <a:p>
          <a:endParaRPr lang="en-GB"/>
        </a:p>
      </dgm:t>
    </dgm:pt>
    <dgm:pt modelId="{8E01337D-292C-8D41-96A9-154F00E5821A}" type="sibTrans" cxnId="{0356095E-0712-4D4D-AE1A-862D17766E5E}">
      <dgm:prSet/>
      <dgm:spPr/>
      <dgm:t>
        <a:bodyPr/>
        <a:lstStyle/>
        <a:p>
          <a:endParaRPr lang="en-GB"/>
        </a:p>
      </dgm:t>
    </dgm:pt>
    <dgm:pt modelId="{0F2C795A-3AC7-3648-A4CB-8FBE403B39D7}">
      <dgm:prSet/>
      <dgm:spPr/>
      <dgm:t>
        <a:bodyPr/>
        <a:lstStyle/>
        <a:p>
          <a:r>
            <a:rPr lang="en-GB" b="1" dirty="0">
              <a:latin typeface="Arial" pitchFamily="34" charset="0"/>
              <a:cs typeface="Arial" pitchFamily="34" charset="0"/>
            </a:rPr>
            <a:t>Commitment</a:t>
          </a:r>
          <a:r>
            <a:rPr lang="en-GB" dirty="0">
              <a:latin typeface="Arial" pitchFamily="34" charset="0"/>
              <a:cs typeface="Arial" pitchFamily="34" charset="0"/>
            </a:rPr>
            <a:t> - they are involved in their work and they create a sense of purpose and meaning in what they do.</a:t>
          </a:r>
          <a:endParaRPr lang="en-AU" dirty="0">
            <a:latin typeface="Arial" pitchFamily="34" charset="0"/>
            <a:cs typeface="Arial" pitchFamily="34" charset="0"/>
          </a:endParaRPr>
        </a:p>
      </dgm:t>
    </dgm:pt>
    <dgm:pt modelId="{AD8707D8-8FC6-5045-8507-8CD4015F662D}" type="parTrans" cxnId="{C6E95C67-74C0-7D43-A454-0066B5C7EB26}">
      <dgm:prSet/>
      <dgm:spPr/>
      <dgm:t>
        <a:bodyPr/>
        <a:lstStyle/>
        <a:p>
          <a:endParaRPr lang="en-GB"/>
        </a:p>
      </dgm:t>
    </dgm:pt>
    <dgm:pt modelId="{C83F3268-BF1F-1744-818F-74985E59C352}" type="sibTrans" cxnId="{C6E95C67-74C0-7D43-A454-0066B5C7EB26}">
      <dgm:prSet/>
      <dgm:spPr/>
      <dgm:t>
        <a:bodyPr/>
        <a:lstStyle/>
        <a:p>
          <a:endParaRPr lang="en-GB"/>
        </a:p>
      </dgm:t>
    </dgm:pt>
    <dgm:pt modelId="{AE5E8A3E-569A-1146-BD36-76C1CBBDBF65}" type="pres">
      <dgm:prSet presAssocID="{85CE0AE4-A3F9-3F43-9FA3-C82E8FE62D75}" presName="Name0" presStyleCnt="0">
        <dgm:presLayoutVars>
          <dgm:chMax val="7"/>
          <dgm:chPref val="7"/>
          <dgm:dir/>
        </dgm:presLayoutVars>
      </dgm:prSet>
      <dgm:spPr/>
    </dgm:pt>
    <dgm:pt modelId="{11DE9758-6A2F-9A4F-B2F6-6CE6466EF3DD}" type="pres">
      <dgm:prSet presAssocID="{85CE0AE4-A3F9-3F43-9FA3-C82E8FE62D75}" presName="Name1" presStyleCnt="0"/>
      <dgm:spPr/>
    </dgm:pt>
    <dgm:pt modelId="{4AC838CF-4B9C-F846-A861-21F06B5C67BD}" type="pres">
      <dgm:prSet presAssocID="{85CE0AE4-A3F9-3F43-9FA3-C82E8FE62D75}" presName="cycle" presStyleCnt="0"/>
      <dgm:spPr/>
    </dgm:pt>
    <dgm:pt modelId="{9311508D-C2A0-524A-B453-B00BC82CCA20}" type="pres">
      <dgm:prSet presAssocID="{85CE0AE4-A3F9-3F43-9FA3-C82E8FE62D75}" presName="srcNode" presStyleLbl="node1" presStyleIdx="0" presStyleCnt="4"/>
      <dgm:spPr/>
    </dgm:pt>
    <dgm:pt modelId="{605BA28C-EA26-8943-AB49-715D00095FB6}" type="pres">
      <dgm:prSet presAssocID="{85CE0AE4-A3F9-3F43-9FA3-C82E8FE62D75}" presName="conn" presStyleLbl="parChTrans1D2" presStyleIdx="0" presStyleCnt="1"/>
      <dgm:spPr/>
    </dgm:pt>
    <dgm:pt modelId="{7C574EC5-400A-6F42-A597-FC0B8A79236A}" type="pres">
      <dgm:prSet presAssocID="{85CE0AE4-A3F9-3F43-9FA3-C82E8FE62D75}" presName="extraNode" presStyleLbl="node1" presStyleIdx="0" presStyleCnt="4"/>
      <dgm:spPr/>
    </dgm:pt>
    <dgm:pt modelId="{4DC83C93-9EB6-2B43-A65A-3A3865F4396B}" type="pres">
      <dgm:prSet presAssocID="{85CE0AE4-A3F9-3F43-9FA3-C82E8FE62D75}" presName="dstNode" presStyleLbl="node1" presStyleIdx="0" presStyleCnt="4"/>
      <dgm:spPr/>
    </dgm:pt>
    <dgm:pt modelId="{C42AC750-D3DC-7F45-8257-E7CF73EE7D9E}" type="pres">
      <dgm:prSet presAssocID="{29CACD6E-3052-BC48-8B44-AEBB2E0F329E}" presName="text_1" presStyleLbl="node1" presStyleIdx="0" presStyleCnt="4">
        <dgm:presLayoutVars>
          <dgm:bulletEnabled val="1"/>
        </dgm:presLayoutVars>
      </dgm:prSet>
      <dgm:spPr/>
    </dgm:pt>
    <dgm:pt modelId="{5095AB43-5D0F-994D-839A-DFC32F825943}" type="pres">
      <dgm:prSet presAssocID="{29CACD6E-3052-BC48-8B44-AEBB2E0F329E}" presName="accent_1" presStyleCnt="0"/>
      <dgm:spPr/>
    </dgm:pt>
    <dgm:pt modelId="{9FD0EEC2-3822-E14B-813C-D14BF31E135A}" type="pres">
      <dgm:prSet presAssocID="{29CACD6E-3052-BC48-8B44-AEBB2E0F329E}" presName="accentRepeatNode" presStyleLbl="solidFgAcc1" presStyleIdx="0" presStyleCnt="4"/>
      <dgm:spPr/>
    </dgm:pt>
    <dgm:pt modelId="{93579BCD-C59C-5F4D-8DD2-5CD2D80ADD89}" type="pres">
      <dgm:prSet presAssocID="{0A997F97-772B-F640-AAA3-04D2BA087B60}" presName="text_2" presStyleLbl="node1" presStyleIdx="1" presStyleCnt="4">
        <dgm:presLayoutVars>
          <dgm:bulletEnabled val="1"/>
        </dgm:presLayoutVars>
      </dgm:prSet>
      <dgm:spPr/>
    </dgm:pt>
    <dgm:pt modelId="{F2B991B7-5888-6A44-8F3A-ADAB2ED8F476}" type="pres">
      <dgm:prSet presAssocID="{0A997F97-772B-F640-AAA3-04D2BA087B60}" presName="accent_2" presStyleCnt="0"/>
      <dgm:spPr/>
    </dgm:pt>
    <dgm:pt modelId="{168AD1FB-8771-8642-980A-B6B5BF07BA52}" type="pres">
      <dgm:prSet presAssocID="{0A997F97-772B-F640-AAA3-04D2BA087B60}" presName="accentRepeatNode" presStyleLbl="solidFgAcc1" presStyleIdx="1" presStyleCnt="4"/>
      <dgm:spPr/>
    </dgm:pt>
    <dgm:pt modelId="{EDD49683-FB82-2D4A-9580-8C98D1BB3A4D}" type="pres">
      <dgm:prSet presAssocID="{1953D12B-9950-4B44-A4FA-1B501FE08D9C}" presName="text_3" presStyleLbl="node1" presStyleIdx="2" presStyleCnt="4">
        <dgm:presLayoutVars>
          <dgm:bulletEnabled val="1"/>
        </dgm:presLayoutVars>
      </dgm:prSet>
      <dgm:spPr/>
    </dgm:pt>
    <dgm:pt modelId="{F0BD04A2-D933-9C42-88DE-E1FE856F5D0D}" type="pres">
      <dgm:prSet presAssocID="{1953D12B-9950-4B44-A4FA-1B501FE08D9C}" presName="accent_3" presStyleCnt="0"/>
      <dgm:spPr/>
    </dgm:pt>
    <dgm:pt modelId="{AA014DCF-C3F9-9A4D-BE88-D1DE0BAF7544}" type="pres">
      <dgm:prSet presAssocID="{1953D12B-9950-4B44-A4FA-1B501FE08D9C}" presName="accentRepeatNode" presStyleLbl="solidFgAcc1" presStyleIdx="2" presStyleCnt="4"/>
      <dgm:spPr/>
    </dgm:pt>
    <dgm:pt modelId="{EF4CDAEE-3A22-4C4F-AEF4-D4F1C128461E}" type="pres">
      <dgm:prSet presAssocID="{0F2C795A-3AC7-3648-A4CB-8FBE403B39D7}" presName="text_4" presStyleLbl="node1" presStyleIdx="3" presStyleCnt="4">
        <dgm:presLayoutVars>
          <dgm:bulletEnabled val="1"/>
        </dgm:presLayoutVars>
      </dgm:prSet>
      <dgm:spPr/>
    </dgm:pt>
    <dgm:pt modelId="{F536B184-CA91-FA4A-957B-E48B51C7E57D}" type="pres">
      <dgm:prSet presAssocID="{0F2C795A-3AC7-3648-A4CB-8FBE403B39D7}" presName="accent_4" presStyleCnt="0"/>
      <dgm:spPr/>
    </dgm:pt>
    <dgm:pt modelId="{BEFE91D9-B93B-264F-9F42-040F4D101350}" type="pres">
      <dgm:prSet presAssocID="{0F2C795A-3AC7-3648-A4CB-8FBE403B39D7}" presName="accentRepeatNode" presStyleLbl="solidFgAcc1" presStyleIdx="3" presStyleCnt="4"/>
      <dgm:spPr/>
    </dgm:pt>
  </dgm:ptLst>
  <dgm:cxnLst>
    <dgm:cxn modelId="{C2302D1E-D25D-E941-B3D7-BFF803026D7D}" srcId="{85CE0AE4-A3F9-3F43-9FA3-C82E8FE62D75}" destId="{29CACD6E-3052-BC48-8B44-AEBB2E0F329E}" srcOrd="0" destOrd="0" parTransId="{58172D1F-2B45-0141-80EB-3130E066B40E}" sibTransId="{6B3A311D-B3D7-F049-AE66-62A4693F9031}"/>
    <dgm:cxn modelId="{4D6CE322-A5A6-A24A-8DE5-1C42AD6B1A26}" srcId="{85CE0AE4-A3F9-3F43-9FA3-C82E8FE62D75}" destId="{0A997F97-772B-F640-AAA3-04D2BA087B60}" srcOrd="1" destOrd="0" parTransId="{7EF3E451-2732-1F4D-A6B9-69AD1F693EAB}" sibTransId="{FB00829B-5BCE-C245-8079-A473186D0FBC}"/>
    <dgm:cxn modelId="{0356095E-0712-4D4D-AE1A-862D17766E5E}" srcId="{85CE0AE4-A3F9-3F43-9FA3-C82E8FE62D75}" destId="{1953D12B-9950-4B44-A4FA-1B501FE08D9C}" srcOrd="2" destOrd="0" parTransId="{238E140D-2E4F-DC4F-AF3D-02C1AD8B401A}" sibTransId="{8E01337D-292C-8D41-96A9-154F00E5821A}"/>
    <dgm:cxn modelId="{C6E95C67-74C0-7D43-A454-0066B5C7EB26}" srcId="{85CE0AE4-A3F9-3F43-9FA3-C82E8FE62D75}" destId="{0F2C795A-3AC7-3648-A4CB-8FBE403B39D7}" srcOrd="3" destOrd="0" parTransId="{AD8707D8-8FC6-5045-8507-8CD4015F662D}" sibTransId="{C83F3268-BF1F-1744-818F-74985E59C352}"/>
    <dgm:cxn modelId="{8EA99370-5E2C-8B4F-9362-DB54B37C2605}" type="presOf" srcId="{6B3A311D-B3D7-F049-AE66-62A4693F9031}" destId="{605BA28C-EA26-8943-AB49-715D00095FB6}" srcOrd="0" destOrd="0" presId="urn:microsoft.com/office/officeart/2008/layout/VerticalCurvedList"/>
    <dgm:cxn modelId="{03570256-7234-1443-89BE-F926496CD22E}" type="presOf" srcId="{0A997F97-772B-F640-AAA3-04D2BA087B60}" destId="{93579BCD-C59C-5F4D-8DD2-5CD2D80ADD89}" srcOrd="0" destOrd="0" presId="urn:microsoft.com/office/officeart/2008/layout/VerticalCurvedList"/>
    <dgm:cxn modelId="{BBD15A59-DBBB-074F-AE7F-6F775DE02175}" type="presOf" srcId="{85CE0AE4-A3F9-3F43-9FA3-C82E8FE62D75}" destId="{AE5E8A3E-569A-1146-BD36-76C1CBBDBF65}" srcOrd="0" destOrd="0" presId="urn:microsoft.com/office/officeart/2008/layout/VerticalCurvedList"/>
    <dgm:cxn modelId="{8224948E-2E98-FB4B-8C5C-43D568A072A5}" type="presOf" srcId="{1953D12B-9950-4B44-A4FA-1B501FE08D9C}" destId="{EDD49683-FB82-2D4A-9580-8C98D1BB3A4D}" srcOrd="0" destOrd="0" presId="urn:microsoft.com/office/officeart/2008/layout/VerticalCurvedList"/>
    <dgm:cxn modelId="{C5437ECF-E763-2B45-9B1E-6EEC77C77ED0}" type="presOf" srcId="{0F2C795A-3AC7-3648-A4CB-8FBE403B39D7}" destId="{EF4CDAEE-3A22-4C4F-AEF4-D4F1C128461E}" srcOrd="0" destOrd="0" presId="urn:microsoft.com/office/officeart/2008/layout/VerticalCurvedList"/>
    <dgm:cxn modelId="{100EAAE9-8107-614E-BC10-E4460F85AD0D}" type="presOf" srcId="{29CACD6E-3052-BC48-8B44-AEBB2E0F329E}" destId="{C42AC750-D3DC-7F45-8257-E7CF73EE7D9E}" srcOrd="0" destOrd="0" presId="urn:microsoft.com/office/officeart/2008/layout/VerticalCurvedList"/>
    <dgm:cxn modelId="{F53AAE86-B0C8-5A40-82D3-1B2E01E1C699}" type="presParOf" srcId="{AE5E8A3E-569A-1146-BD36-76C1CBBDBF65}" destId="{11DE9758-6A2F-9A4F-B2F6-6CE6466EF3DD}" srcOrd="0" destOrd="0" presId="urn:microsoft.com/office/officeart/2008/layout/VerticalCurvedList"/>
    <dgm:cxn modelId="{CDB74C4D-AFBB-5247-BED3-D6B5818D20A2}" type="presParOf" srcId="{11DE9758-6A2F-9A4F-B2F6-6CE6466EF3DD}" destId="{4AC838CF-4B9C-F846-A861-21F06B5C67BD}" srcOrd="0" destOrd="0" presId="urn:microsoft.com/office/officeart/2008/layout/VerticalCurvedList"/>
    <dgm:cxn modelId="{ACAD3BF6-533F-8546-92A3-0F414B9EF749}" type="presParOf" srcId="{4AC838CF-4B9C-F846-A861-21F06B5C67BD}" destId="{9311508D-C2A0-524A-B453-B00BC82CCA20}" srcOrd="0" destOrd="0" presId="urn:microsoft.com/office/officeart/2008/layout/VerticalCurvedList"/>
    <dgm:cxn modelId="{29D4B09B-4BE8-7C4B-A06A-52F0884BF6A3}" type="presParOf" srcId="{4AC838CF-4B9C-F846-A861-21F06B5C67BD}" destId="{605BA28C-EA26-8943-AB49-715D00095FB6}" srcOrd="1" destOrd="0" presId="urn:microsoft.com/office/officeart/2008/layout/VerticalCurvedList"/>
    <dgm:cxn modelId="{7E075783-F92A-774D-87E1-C909E499AC26}" type="presParOf" srcId="{4AC838CF-4B9C-F846-A861-21F06B5C67BD}" destId="{7C574EC5-400A-6F42-A597-FC0B8A79236A}" srcOrd="2" destOrd="0" presId="urn:microsoft.com/office/officeart/2008/layout/VerticalCurvedList"/>
    <dgm:cxn modelId="{BEA4BFF0-F100-2749-9786-266A8EAA20FD}" type="presParOf" srcId="{4AC838CF-4B9C-F846-A861-21F06B5C67BD}" destId="{4DC83C93-9EB6-2B43-A65A-3A3865F4396B}" srcOrd="3" destOrd="0" presId="urn:microsoft.com/office/officeart/2008/layout/VerticalCurvedList"/>
    <dgm:cxn modelId="{FA558C1A-A191-0A48-836B-7E7ADBC6039E}" type="presParOf" srcId="{11DE9758-6A2F-9A4F-B2F6-6CE6466EF3DD}" destId="{C42AC750-D3DC-7F45-8257-E7CF73EE7D9E}" srcOrd="1" destOrd="0" presId="urn:microsoft.com/office/officeart/2008/layout/VerticalCurvedList"/>
    <dgm:cxn modelId="{32E3C38B-0D71-2A45-960C-D991D97A9C9C}" type="presParOf" srcId="{11DE9758-6A2F-9A4F-B2F6-6CE6466EF3DD}" destId="{5095AB43-5D0F-994D-839A-DFC32F825943}" srcOrd="2" destOrd="0" presId="urn:microsoft.com/office/officeart/2008/layout/VerticalCurvedList"/>
    <dgm:cxn modelId="{BD4BDC6B-0D14-3B49-BF41-1EA50D0B2336}" type="presParOf" srcId="{5095AB43-5D0F-994D-839A-DFC32F825943}" destId="{9FD0EEC2-3822-E14B-813C-D14BF31E135A}" srcOrd="0" destOrd="0" presId="urn:microsoft.com/office/officeart/2008/layout/VerticalCurvedList"/>
    <dgm:cxn modelId="{ABF1585E-A624-F440-8527-AB13E41D4CB4}" type="presParOf" srcId="{11DE9758-6A2F-9A4F-B2F6-6CE6466EF3DD}" destId="{93579BCD-C59C-5F4D-8DD2-5CD2D80ADD89}" srcOrd="3" destOrd="0" presId="urn:microsoft.com/office/officeart/2008/layout/VerticalCurvedList"/>
    <dgm:cxn modelId="{2BE784DD-F8BD-8841-A609-537A6C2615B5}" type="presParOf" srcId="{11DE9758-6A2F-9A4F-B2F6-6CE6466EF3DD}" destId="{F2B991B7-5888-6A44-8F3A-ADAB2ED8F476}" srcOrd="4" destOrd="0" presId="urn:microsoft.com/office/officeart/2008/layout/VerticalCurvedList"/>
    <dgm:cxn modelId="{5BE168BF-787E-2C47-9021-3C2843D2A431}" type="presParOf" srcId="{F2B991B7-5888-6A44-8F3A-ADAB2ED8F476}" destId="{168AD1FB-8771-8642-980A-B6B5BF07BA52}" srcOrd="0" destOrd="0" presId="urn:microsoft.com/office/officeart/2008/layout/VerticalCurvedList"/>
    <dgm:cxn modelId="{D3798A7E-B382-C543-9C22-DFA35E114ADC}" type="presParOf" srcId="{11DE9758-6A2F-9A4F-B2F6-6CE6466EF3DD}" destId="{EDD49683-FB82-2D4A-9580-8C98D1BB3A4D}" srcOrd="5" destOrd="0" presId="urn:microsoft.com/office/officeart/2008/layout/VerticalCurvedList"/>
    <dgm:cxn modelId="{00D1797E-B236-C24E-8946-71F0DA8C4AE6}" type="presParOf" srcId="{11DE9758-6A2F-9A4F-B2F6-6CE6466EF3DD}" destId="{F0BD04A2-D933-9C42-88DE-E1FE856F5D0D}" srcOrd="6" destOrd="0" presId="urn:microsoft.com/office/officeart/2008/layout/VerticalCurvedList"/>
    <dgm:cxn modelId="{F0A5B3FC-2A57-9640-AD3F-B7F4B2BDA1BD}" type="presParOf" srcId="{F0BD04A2-D933-9C42-88DE-E1FE856F5D0D}" destId="{AA014DCF-C3F9-9A4D-BE88-D1DE0BAF7544}" srcOrd="0" destOrd="0" presId="urn:microsoft.com/office/officeart/2008/layout/VerticalCurvedList"/>
    <dgm:cxn modelId="{9FCBF74F-6B9C-5741-8E26-02DD2CB39F6F}" type="presParOf" srcId="{11DE9758-6A2F-9A4F-B2F6-6CE6466EF3DD}" destId="{EF4CDAEE-3A22-4C4F-AEF4-D4F1C128461E}" srcOrd="7" destOrd="0" presId="urn:microsoft.com/office/officeart/2008/layout/VerticalCurvedList"/>
    <dgm:cxn modelId="{F039C464-71A4-EF48-84D8-5487089D3C06}" type="presParOf" srcId="{11DE9758-6A2F-9A4F-B2F6-6CE6466EF3DD}" destId="{F536B184-CA91-FA4A-957B-E48B51C7E57D}" srcOrd="8" destOrd="0" presId="urn:microsoft.com/office/officeart/2008/layout/VerticalCurvedList"/>
    <dgm:cxn modelId="{1ECA06EE-6E78-4648-AF85-D8D707054341}" type="presParOf" srcId="{F536B184-CA91-FA4A-957B-E48B51C7E57D}" destId="{BEFE91D9-B93B-264F-9F42-040F4D10135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2FBD7-2EDE-8F44-93F7-16E4EF78D71E}">
      <dsp:nvSpPr>
        <dsp:cNvPr id="0" name=""/>
        <dsp:cNvSpPr/>
      </dsp:nvSpPr>
      <dsp:spPr>
        <a:xfrm>
          <a:off x="0" y="61841"/>
          <a:ext cx="3391928" cy="4182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dirty="0"/>
            <a:t>"Did you feel stress yesterday?” — 59% said “yes.” </a:t>
          </a:r>
          <a:endParaRPr lang="en-MU" sz="1100" kern="1200"/>
        </a:p>
      </dsp:txBody>
      <dsp:txXfrm>
        <a:off x="20419" y="82260"/>
        <a:ext cx="3351090" cy="377437"/>
      </dsp:txXfrm>
    </dsp:sp>
    <dsp:sp modelId="{E609EBFA-BD35-C94E-9276-5FC5631F44A6}">
      <dsp:nvSpPr>
        <dsp:cNvPr id="0" name=""/>
        <dsp:cNvSpPr/>
      </dsp:nvSpPr>
      <dsp:spPr>
        <a:xfrm>
          <a:off x="0" y="511796"/>
          <a:ext cx="3391928" cy="4182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dirty="0"/>
            <a:t>“Did you feel worried yesterday?” — 56% said “yes.”</a:t>
          </a:r>
          <a:endParaRPr lang="en-MU" sz="1100" kern="1200"/>
        </a:p>
      </dsp:txBody>
      <dsp:txXfrm>
        <a:off x="20419" y="532215"/>
        <a:ext cx="3351090" cy="377437"/>
      </dsp:txXfrm>
    </dsp:sp>
    <dsp:sp modelId="{822E6BD9-3FBA-C144-B1BD-62E2E68624CC}">
      <dsp:nvSpPr>
        <dsp:cNvPr id="0" name=""/>
        <dsp:cNvSpPr/>
      </dsp:nvSpPr>
      <dsp:spPr>
        <a:xfrm>
          <a:off x="0" y="961751"/>
          <a:ext cx="3391928" cy="4182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dirty="0"/>
            <a:t>“Did you feel physical pain a lot of the day yesterday?” — 33% said "yes"</a:t>
          </a:r>
          <a:endParaRPr lang="en-MU" sz="1100" kern="1200"/>
        </a:p>
      </dsp:txBody>
      <dsp:txXfrm>
        <a:off x="20419" y="982170"/>
        <a:ext cx="3351090" cy="377437"/>
      </dsp:txXfrm>
    </dsp:sp>
    <dsp:sp modelId="{AACAE07E-CE57-DD44-8C26-7A02F0CE994F}">
      <dsp:nvSpPr>
        <dsp:cNvPr id="0" name=""/>
        <dsp:cNvSpPr/>
      </dsp:nvSpPr>
      <dsp:spPr>
        <a:xfrm>
          <a:off x="0" y="1411706"/>
          <a:ext cx="3391928" cy="4182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dirty="0"/>
            <a:t>  “How about anger?” — 31% said “yes.” </a:t>
          </a:r>
          <a:endParaRPr lang="en-MU" sz="1100" kern="1200"/>
        </a:p>
      </dsp:txBody>
      <dsp:txXfrm>
        <a:off x="20419" y="1432125"/>
        <a:ext cx="3351090" cy="377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A8125-EC9F-4703-A6F1-2EEF1A075D15}">
      <dsp:nvSpPr>
        <dsp:cNvPr id="0" name=""/>
        <dsp:cNvSpPr/>
      </dsp:nvSpPr>
      <dsp:spPr>
        <a:xfrm rot="16200000">
          <a:off x="209178" y="-209178"/>
          <a:ext cx="1296144" cy="1714500"/>
        </a:xfrm>
        <a:prstGeom prst="round1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Shock</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     Denial</a:t>
          </a:r>
          <a:endParaRPr lang="en-AU" sz="1200" kern="1200" dirty="0"/>
        </a:p>
      </dsp:txBody>
      <dsp:txXfrm rot="5400000">
        <a:off x="-1" y="1"/>
        <a:ext cx="1714500" cy="972108"/>
      </dsp:txXfrm>
    </dsp:sp>
    <dsp:sp modelId="{D4CD67F0-1B92-45F2-9A4D-6FA2AE534FCA}">
      <dsp:nvSpPr>
        <dsp:cNvPr id="0" name=""/>
        <dsp:cNvSpPr/>
      </dsp:nvSpPr>
      <dsp:spPr>
        <a:xfrm>
          <a:off x="1714500" y="0"/>
          <a:ext cx="1714500" cy="1296144"/>
        </a:xfrm>
        <a:prstGeom prst="round1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r" defTabSz="533400">
            <a:lnSpc>
              <a:spcPct val="90000"/>
            </a:lnSpc>
            <a:spcBef>
              <a:spcPct val="0"/>
            </a:spcBef>
            <a:spcAft>
              <a:spcPct val="35000"/>
            </a:spcAft>
            <a:buNone/>
          </a:pPr>
          <a:r>
            <a:rPr lang="en-US" sz="1200" kern="1200" dirty="0"/>
            <a:t>Commitment</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                       Purpose</a:t>
          </a:r>
          <a:endParaRPr lang="en-AU" sz="1200" kern="1200" dirty="0"/>
        </a:p>
      </dsp:txBody>
      <dsp:txXfrm>
        <a:off x="1714500" y="0"/>
        <a:ext cx="1714500" cy="972108"/>
      </dsp:txXfrm>
    </dsp:sp>
    <dsp:sp modelId="{5EF8B530-4D63-48EB-9FCA-B2F0DDBAA817}">
      <dsp:nvSpPr>
        <dsp:cNvPr id="0" name=""/>
        <dsp:cNvSpPr/>
      </dsp:nvSpPr>
      <dsp:spPr>
        <a:xfrm rot="10800000">
          <a:off x="0" y="1296144"/>
          <a:ext cx="1714500" cy="1296144"/>
        </a:xfrm>
        <a:prstGeom prst="round1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t>       Resistance</a:t>
          </a:r>
        </a:p>
        <a:p>
          <a:pPr marL="0" lvl="0" indent="0" algn="l" defTabSz="533400">
            <a:lnSpc>
              <a:spcPct val="90000"/>
            </a:lnSpc>
            <a:spcBef>
              <a:spcPct val="0"/>
            </a:spcBef>
            <a:spcAft>
              <a:spcPct val="35000"/>
            </a:spcAft>
            <a:buNone/>
          </a:pPr>
          <a:r>
            <a:rPr lang="en-US" sz="1200" kern="1200" dirty="0"/>
            <a:t>                 Anger</a:t>
          </a:r>
        </a:p>
        <a:p>
          <a:pPr marL="0" lvl="0" indent="0" algn="ctr" defTabSz="533400">
            <a:lnSpc>
              <a:spcPct val="90000"/>
            </a:lnSpc>
            <a:spcBef>
              <a:spcPct val="0"/>
            </a:spcBef>
            <a:spcAft>
              <a:spcPct val="35000"/>
            </a:spcAft>
            <a:buNone/>
          </a:pPr>
          <a:r>
            <a:rPr lang="en-US" sz="1200" kern="1200" dirty="0"/>
            <a:t>    Bargaining</a:t>
          </a:r>
        </a:p>
        <a:p>
          <a:pPr marL="0" lvl="0" indent="0" algn="ctr" defTabSz="533400">
            <a:lnSpc>
              <a:spcPct val="90000"/>
            </a:lnSpc>
            <a:spcBef>
              <a:spcPct val="0"/>
            </a:spcBef>
            <a:spcAft>
              <a:spcPct val="35000"/>
            </a:spcAft>
            <a:buNone/>
          </a:pPr>
          <a:r>
            <a:rPr lang="en-US" sz="1200" kern="1200" dirty="0"/>
            <a:t>                   Sadness</a:t>
          </a:r>
        </a:p>
        <a:p>
          <a:pPr marL="0" lvl="0" indent="0" algn="ctr" defTabSz="533400">
            <a:lnSpc>
              <a:spcPct val="90000"/>
            </a:lnSpc>
            <a:spcBef>
              <a:spcPct val="0"/>
            </a:spcBef>
            <a:spcAft>
              <a:spcPct val="35000"/>
            </a:spcAft>
            <a:buNone/>
          </a:pPr>
          <a:endParaRPr lang="en-AU" sz="1200" kern="1200" dirty="0"/>
        </a:p>
      </dsp:txBody>
      <dsp:txXfrm rot="10800000">
        <a:off x="0" y="1620179"/>
        <a:ext cx="1714500" cy="972108"/>
      </dsp:txXfrm>
    </dsp:sp>
    <dsp:sp modelId="{656B13CB-0B27-4E52-9C65-693B5617FC6C}">
      <dsp:nvSpPr>
        <dsp:cNvPr id="0" name=""/>
        <dsp:cNvSpPr/>
      </dsp:nvSpPr>
      <dsp:spPr>
        <a:xfrm rot="5400000">
          <a:off x="1923678" y="1086965"/>
          <a:ext cx="1296144" cy="1714500"/>
        </a:xfrm>
        <a:prstGeom prst="round1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          Reality</a:t>
          </a:r>
        </a:p>
        <a:p>
          <a:pPr marL="0" lvl="0" indent="0" algn="ctr" defTabSz="533400">
            <a:lnSpc>
              <a:spcPct val="90000"/>
            </a:lnSpc>
            <a:spcBef>
              <a:spcPct val="0"/>
            </a:spcBef>
            <a:spcAft>
              <a:spcPct val="35000"/>
            </a:spcAft>
            <a:buNone/>
          </a:pPr>
          <a:r>
            <a:rPr lang="en-US" sz="1200" kern="1200" dirty="0"/>
            <a:t>Hope</a:t>
          </a:r>
        </a:p>
        <a:p>
          <a:pPr marL="0" lvl="0" indent="0" algn="ctr" defTabSz="533400">
            <a:lnSpc>
              <a:spcPct val="90000"/>
            </a:lnSpc>
            <a:spcBef>
              <a:spcPct val="0"/>
            </a:spcBef>
            <a:spcAft>
              <a:spcPct val="35000"/>
            </a:spcAft>
            <a:buNone/>
          </a:pPr>
          <a:r>
            <a:rPr lang="en-US" sz="1200" kern="1200" dirty="0"/>
            <a:t>Exploration</a:t>
          </a:r>
          <a:endParaRPr lang="en-AU" sz="1200" kern="1200" dirty="0"/>
        </a:p>
      </dsp:txBody>
      <dsp:txXfrm rot="-5400000">
        <a:off x="1714500" y="1620179"/>
        <a:ext cx="1714500" cy="972108"/>
      </dsp:txXfrm>
    </dsp:sp>
    <dsp:sp modelId="{B4FA6074-480F-4120-9167-59347DB8ADE5}">
      <dsp:nvSpPr>
        <dsp:cNvPr id="0" name=""/>
        <dsp:cNvSpPr/>
      </dsp:nvSpPr>
      <dsp:spPr>
        <a:xfrm>
          <a:off x="1200150" y="972108"/>
          <a:ext cx="1028700" cy="648072"/>
        </a:xfrm>
        <a:prstGeom prst="roundRect">
          <a:avLst/>
        </a:prstGeom>
        <a:gradFill rotWithShape="0">
          <a:gsLst>
            <a:gs pos="0">
              <a:schemeClr val="tx2"/>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Transition</a:t>
          </a:r>
          <a:endParaRPr lang="en-AU" sz="1200" kern="1200" dirty="0"/>
        </a:p>
      </dsp:txBody>
      <dsp:txXfrm>
        <a:off x="1231786" y="1003744"/>
        <a:ext cx="965428" cy="58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BA28C-EA26-8943-AB49-715D00095FB6}">
      <dsp:nvSpPr>
        <dsp:cNvPr id="0" name=""/>
        <dsp:cNvSpPr/>
      </dsp:nvSpPr>
      <dsp:spPr>
        <a:xfrm>
          <a:off x="-3444851" y="-529655"/>
          <a:ext cx="4107312" cy="4107312"/>
        </a:xfrm>
        <a:prstGeom prst="blockArc">
          <a:avLst>
            <a:gd name="adj1" fmla="val 18900000"/>
            <a:gd name="adj2" fmla="val 2700000"/>
            <a:gd name="adj3" fmla="val 52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AC750-D3DC-7F45-8257-E7CF73EE7D9E}">
      <dsp:nvSpPr>
        <dsp:cNvPr id="0" name=""/>
        <dsp:cNvSpPr/>
      </dsp:nvSpPr>
      <dsp:spPr>
        <a:xfrm>
          <a:off x="347346" y="234330"/>
          <a:ext cx="5028476" cy="4689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193" tIns="27940" rIns="27940" bIns="27940" numCol="1" spcCol="1270" anchor="ctr" anchorCtr="0">
          <a:noAutofit/>
        </a:bodyPr>
        <a:lstStyle/>
        <a:p>
          <a:pPr marL="0" lvl="0" indent="0" algn="l" defTabSz="488950">
            <a:lnSpc>
              <a:spcPct val="90000"/>
            </a:lnSpc>
            <a:spcBef>
              <a:spcPct val="0"/>
            </a:spcBef>
            <a:spcAft>
              <a:spcPct val="35000"/>
            </a:spcAft>
            <a:buFont typeface="Arial" pitchFamily="34" charset="0"/>
            <a:buNone/>
          </a:pPr>
          <a:r>
            <a:rPr lang="en-GB" sz="1100" b="1" kern="1200" dirty="0">
              <a:latin typeface="Arial" pitchFamily="34" charset="0"/>
              <a:cs typeface="Arial" pitchFamily="34" charset="0"/>
            </a:rPr>
            <a:t>Control</a:t>
          </a:r>
          <a:r>
            <a:rPr lang="en-GB" sz="1100" kern="1200" dirty="0">
              <a:latin typeface="Arial" pitchFamily="34" charset="0"/>
              <a:cs typeface="Arial" pitchFamily="34" charset="0"/>
            </a:rPr>
            <a:t> - they experience a sense of personal power and look for what they can control about their jobs.</a:t>
          </a:r>
          <a:endParaRPr lang="en-GB" sz="1100" kern="1200" dirty="0"/>
        </a:p>
      </dsp:txBody>
      <dsp:txXfrm>
        <a:off x="347346" y="234330"/>
        <a:ext cx="5028476" cy="468904"/>
      </dsp:txXfrm>
    </dsp:sp>
    <dsp:sp modelId="{9FD0EEC2-3822-E14B-813C-D14BF31E135A}">
      <dsp:nvSpPr>
        <dsp:cNvPr id="0" name=""/>
        <dsp:cNvSpPr/>
      </dsp:nvSpPr>
      <dsp:spPr>
        <a:xfrm>
          <a:off x="54281" y="175717"/>
          <a:ext cx="586130" cy="58613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79BCD-C59C-5F4D-8DD2-5CD2D80ADD89}">
      <dsp:nvSpPr>
        <dsp:cNvPr id="0" name=""/>
        <dsp:cNvSpPr/>
      </dsp:nvSpPr>
      <dsp:spPr>
        <a:xfrm>
          <a:off x="616180" y="937808"/>
          <a:ext cx="4759642" cy="4689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193" tIns="27940" rIns="27940" bIns="27940" numCol="1" spcCol="1270" anchor="ctr" anchorCtr="0">
          <a:noAutofit/>
        </a:bodyPr>
        <a:lstStyle/>
        <a:p>
          <a:pPr marL="0" lvl="0" indent="0" algn="l" defTabSz="488950">
            <a:lnSpc>
              <a:spcPct val="90000"/>
            </a:lnSpc>
            <a:spcBef>
              <a:spcPct val="0"/>
            </a:spcBef>
            <a:spcAft>
              <a:spcPct val="35000"/>
            </a:spcAft>
            <a:buNone/>
          </a:pPr>
          <a:r>
            <a:rPr lang="en-GB" sz="1100" b="1" kern="1200" dirty="0">
              <a:latin typeface="Arial" pitchFamily="34" charset="0"/>
              <a:cs typeface="Arial" pitchFamily="34" charset="0"/>
            </a:rPr>
            <a:t>Connection</a:t>
          </a:r>
          <a:r>
            <a:rPr lang="en-GB" sz="1100" kern="1200" dirty="0">
              <a:latin typeface="Arial" pitchFamily="34" charset="0"/>
              <a:cs typeface="Arial" pitchFamily="34" charset="0"/>
            </a:rPr>
            <a:t> - they value their friendships with people, feel respected and  have a common bond and purpose with significant others.</a:t>
          </a:r>
          <a:endParaRPr lang="en-AU" sz="1100" kern="1200" dirty="0">
            <a:latin typeface="Arial" pitchFamily="34" charset="0"/>
            <a:cs typeface="Arial" pitchFamily="34" charset="0"/>
          </a:endParaRPr>
        </a:p>
      </dsp:txBody>
      <dsp:txXfrm>
        <a:off x="616180" y="937808"/>
        <a:ext cx="4759642" cy="468904"/>
      </dsp:txXfrm>
    </dsp:sp>
    <dsp:sp modelId="{168AD1FB-8771-8642-980A-B6B5BF07BA52}">
      <dsp:nvSpPr>
        <dsp:cNvPr id="0" name=""/>
        <dsp:cNvSpPr/>
      </dsp:nvSpPr>
      <dsp:spPr>
        <a:xfrm>
          <a:off x="323114" y="879195"/>
          <a:ext cx="586130" cy="58613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D49683-FB82-2D4A-9580-8C98D1BB3A4D}">
      <dsp:nvSpPr>
        <dsp:cNvPr id="0" name=""/>
        <dsp:cNvSpPr/>
      </dsp:nvSpPr>
      <dsp:spPr>
        <a:xfrm>
          <a:off x="616180" y="1641287"/>
          <a:ext cx="4759642" cy="4689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193" tIns="27940" rIns="27940" bIns="27940" numCol="1" spcCol="1270" anchor="ctr" anchorCtr="0">
          <a:noAutofit/>
        </a:bodyPr>
        <a:lstStyle/>
        <a:p>
          <a:pPr marL="0" lvl="0" indent="0" algn="l" defTabSz="488950">
            <a:lnSpc>
              <a:spcPct val="90000"/>
            </a:lnSpc>
            <a:spcBef>
              <a:spcPct val="0"/>
            </a:spcBef>
            <a:spcAft>
              <a:spcPct val="35000"/>
            </a:spcAft>
            <a:buNone/>
          </a:pPr>
          <a:r>
            <a:rPr lang="en-GB" sz="1100" b="1" kern="1200" dirty="0">
              <a:latin typeface="Arial" pitchFamily="34" charset="0"/>
              <a:cs typeface="Arial" pitchFamily="34" charset="0"/>
            </a:rPr>
            <a:t>Challenge</a:t>
          </a:r>
          <a:r>
            <a:rPr lang="en-GB" sz="1100" kern="1200" dirty="0">
              <a:latin typeface="Arial" pitchFamily="34" charset="0"/>
              <a:cs typeface="Arial" pitchFamily="34" charset="0"/>
            </a:rPr>
            <a:t> - they see change as an opportunity to learn new skills, not as something they must avoid and fear.</a:t>
          </a:r>
          <a:endParaRPr lang="en-AU" sz="1100" kern="1200" dirty="0">
            <a:latin typeface="Arial" pitchFamily="34" charset="0"/>
            <a:cs typeface="Arial" pitchFamily="34" charset="0"/>
          </a:endParaRPr>
        </a:p>
      </dsp:txBody>
      <dsp:txXfrm>
        <a:off x="616180" y="1641287"/>
        <a:ext cx="4759642" cy="468904"/>
      </dsp:txXfrm>
    </dsp:sp>
    <dsp:sp modelId="{AA014DCF-C3F9-9A4D-BE88-D1DE0BAF7544}">
      <dsp:nvSpPr>
        <dsp:cNvPr id="0" name=""/>
        <dsp:cNvSpPr/>
      </dsp:nvSpPr>
      <dsp:spPr>
        <a:xfrm>
          <a:off x="323114" y="1582674"/>
          <a:ext cx="586130" cy="58613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4CDAEE-3A22-4C4F-AEF4-D4F1C128461E}">
      <dsp:nvSpPr>
        <dsp:cNvPr id="0" name=""/>
        <dsp:cNvSpPr/>
      </dsp:nvSpPr>
      <dsp:spPr>
        <a:xfrm>
          <a:off x="347346" y="2344765"/>
          <a:ext cx="5028476" cy="4689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193" tIns="27940" rIns="27940" bIns="27940" numCol="1" spcCol="1270" anchor="ctr" anchorCtr="0">
          <a:noAutofit/>
        </a:bodyPr>
        <a:lstStyle/>
        <a:p>
          <a:pPr marL="0" lvl="0" indent="0" algn="l" defTabSz="488950">
            <a:lnSpc>
              <a:spcPct val="90000"/>
            </a:lnSpc>
            <a:spcBef>
              <a:spcPct val="0"/>
            </a:spcBef>
            <a:spcAft>
              <a:spcPct val="35000"/>
            </a:spcAft>
            <a:buNone/>
          </a:pPr>
          <a:r>
            <a:rPr lang="en-GB" sz="1100" b="1" kern="1200" dirty="0">
              <a:latin typeface="Arial" pitchFamily="34" charset="0"/>
              <a:cs typeface="Arial" pitchFamily="34" charset="0"/>
            </a:rPr>
            <a:t>Commitment</a:t>
          </a:r>
          <a:r>
            <a:rPr lang="en-GB" sz="1100" kern="1200" dirty="0">
              <a:latin typeface="Arial" pitchFamily="34" charset="0"/>
              <a:cs typeface="Arial" pitchFamily="34" charset="0"/>
            </a:rPr>
            <a:t> - they are involved in their work and they create a sense of purpose and meaning in what they do.</a:t>
          </a:r>
          <a:endParaRPr lang="en-AU" sz="1100" kern="1200" dirty="0">
            <a:latin typeface="Arial" pitchFamily="34" charset="0"/>
            <a:cs typeface="Arial" pitchFamily="34" charset="0"/>
          </a:endParaRPr>
        </a:p>
      </dsp:txBody>
      <dsp:txXfrm>
        <a:off x="347346" y="2344765"/>
        <a:ext cx="5028476" cy="468904"/>
      </dsp:txXfrm>
    </dsp:sp>
    <dsp:sp modelId="{BEFE91D9-B93B-264F-9F42-040F4D101350}">
      <dsp:nvSpPr>
        <dsp:cNvPr id="0" name=""/>
        <dsp:cNvSpPr/>
      </dsp:nvSpPr>
      <dsp:spPr>
        <a:xfrm>
          <a:off x="54281" y="2286152"/>
          <a:ext cx="586130" cy="58613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10/22/2024</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10/22/2024</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sz="1200" dirty="0">
              <a:effectLst/>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1</a:t>
            </a:fld>
            <a:endParaRPr lang="en-US" dirty="0"/>
          </a:p>
        </p:txBody>
      </p:sp>
    </p:spTree>
    <p:extLst>
      <p:ext uri="{BB962C8B-B14F-4D97-AF65-F5344CB8AC3E}">
        <p14:creationId xmlns:p14="http://schemas.microsoft.com/office/powerpoint/2010/main" val="290214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normAutofit/>
          </a:bodyPr>
          <a:lstStyle/>
          <a:p>
            <a:pPr defTabSz="762000" eaLnBrk="0" hangingPunct="0"/>
            <a:endParaRPr lang="en-US" dirty="0">
              <a:latin typeface="Arial" panose="020B0604020202020204" pitchFamily="34" charset="0"/>
              <a:cs typeface="Arial" panose="020B0604020202020204" pitchFamily="34" charset="0"/>
            </a:endParaRPr>
          </a:p>
          <a:p>
            <a:pPr defTabSz="762000" eaLnBrk="0" hangingPunct="0"/>
            <a:endParaRPr lang="en-US" dirty="0"/>
          </a:p>
          <a:p>
            <a:pPr defTabSz="762000" eaLnBrk="0" hangingPunct="0"/>
            <a:endParaRPr lang="en-US" b="1" dirty="0">
              <a:cs typeface="Calibri"/>
            </a:endParaRPr>
          </a:p>
          <a:p>
            <a:pPr defTabSz="762000" eaLnBrk="0" hangingPunct="0"/>
            <a:endParaRPr lang="en-US" dirty="0">
              <a:latin typeface="Arial"/>
              <a:cs typeface="Arial"/>
            </a:endParaRPr>
          </a:p>
          <a:p>
            <a:pPr defTabSz="762000" eaLnBrk="0" hangingPunct="0"/>
            <a:endParaRPr lang="en-US" dirty="0">
              <a:cs typeface="Calibri"/>
            </a:endParaRPr>
          </a:p>
        </p:txBody>
      </p:sp>
      <p:sp>
        <p:nvSpPr>
          <p:cNvPr id="4" name="Slide Number Placeholder 3"/>
          <p:cNvSpPr>
            <a:spLocks noGrp="1"/>
          </p:cNvSpPr>
          <p:nvPr>
            <p:ph type="sldNum" sz="quarter" idx="10"/>
          </p:nvPr>
        </p:nvSpPr>
        <p:spPr/>
        <p:txBody>
          <a:bodyPr/>
          <a:lstStyle/>
          <a:p>
            <a:fld id="{A6F2FD06-E428-48BB-AD73-7E0841B450E2}" type="slidenum">
              <a:rPr lang="en-US" smtClean="0"/>
              <a:pPr/>
              <a:t>10</a:t>
            </a:fld>
            <a:endParaRPr lang="en-US" dirty="0"/>
          </a:p>
        </p:txBody>
      </p:sp>
    </p:spTree>
    <p:extLst>
      <p:ext uri="{BB962C8B-B14F-4D97-AF65-F5344CB8AC3E}">
        <p14:creationId xmlns:p14="http://schemas.microsoft.com/office/powerpoint/2010/main" val="5078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2271713" y="1143000"/>
            <a:ext cx="2314575" cy="3086100"/>
          </a:xfrm>
          <a:ln/>
        </p:spPr>
      </p:sp>
      <p:sp>
        <p:nvSpPr>
          <p:cNvPr id="46083" name="Rectangle 3"/>
          <p:cNvSpPr>
            <a:spLocks noGrp="1" noChangeArrowheads="1"/>
          </p:cNvSpPr>
          <p:nvPr>
            <p:ph type="body" idx="1"/>
          </p:nvPr>
        </p:nvSpPr>
        <p:spPr>
          <a:noFill/>
          <a:ln/>
        </p:spPr>
        <p:txBody>
          <a:bodyPr/>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296635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A700D4C-66DC-4688-B48D-21D03DB466B5}" type="slidenum">
              <a:rPr lang="en-AU" smtClean="0"/>
              <a:pPr>
                <a:defRPr/>
              </a:pPr>
              <a:t>12</a:t>
            </a:fld>
            <a:endParaRPr lang="en-AU" dirty="0"/>
          </a:p>
        </p:txBody>
      </p:sp>
    </p:spTree>
    <p:extLst>
      <p:ext uri="{BB962C8B-B14F-4D97-AF65-F5344CB8AC3E}">
        <p14:creationId xmlns:p14="http://schemas.microsoft.com/office/powerpoint/2010/main" val="47801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6492AF-BC2A-4188-B06F-754C36A745CF}" type="slidenum">
              <a:rPr lang="en-US" smtClean="0"/>
              <a:t>13</a:t>
            </a:fld>
            <a:endParaRPr lang="en-US" dirty="0"/>
          </a:p>
        </p:txBody>
      </p:sp>
    </p:spTree>
    <p:extLst>
      <p:ext uri="{BB962C8B-B14F-4D97-AF65-F5344CB8AC3E}">
        <p14:creationId xmlns:p14="http://schemas.microsoft.com/office/powerpoint/2010/main" val="417737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B1AA27-3892-4360-B986-D6B124C223BF}" type="slidenum">
              <a:rPr lang="en-US" smtClean="0"/>
              <a:t>14</a:t>
            </a:fld>
            <a:endParaRPr lang="en-US" dirty="0"/>
          </a:p>
        </p:txBody>
      </p:sp>
    </p:spTree>
    <p:extLst>
      <p:ext uri="{BB962C8B-B14F-4D97-AF65-F5344CB8AC3E}">
        <p14:creationId xmlns:p14="http://schemas.microsoft.com/office/powerpoint/2010/main" val="201990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pPr>
              <a:spcBef>
                <a:spcPct val="0"/>
              </a:spcBef>
            </a:pPr>
            <a:endParaRPr lang="en-AU" dirty="0">
              <a:cs typeface="Calibri"/>
            </a:endParaRPr>
          </a:p>
          <a:p>
            <a:pPr>
              <a:spcBef>
                <a:spcPct val="0"/>
              </a:spcBef>
            </a:pPr>
            <a:endParaRPr lang="en-AU" dirty="0">
              <a:cs typeface="Calibri"/>
            </a:endParaRPr>
          </a:p>
          <a:p>
            <a:pPr>
              <a:spcBef>
                <a:spcPct val="0"/>
              </a:spcBef>
            </a:pPr>
            <a:endParaRPr lang="en-AU" dirty="0">
              <a:cs typeface="Calibri"/>
            </a:endParaRPr>
          </a:p>
          <a:p>
            <a:pPr>
              <a:spcBef>
                <a:spcPct val="0"/>
              </a:spcBef>
            </a:pPr>
            <a:endParaRPr lang="en-AU" dirty="0">
              <a:cs typeface="Calibri"/>
            </a:endParaRPr>
          </a:p>
          <a:p>
            <a:pPr marL="342900" indent="-342900">
              <a:buFont typeface="Arial" panose="020B0604020202020204" pitchFamily="34" charset="0"/>
              <a:buChar char="•"/>
            </a:pPr>
            <a:endParaRPr lang="en-GB" sz="1200" dirty="0"/>
          </a:p>
          <a:p>
            <a:pPr marL="342900" indent="-342900">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71B1AA27-3892-4360-B986-D6B124C223BF}" type="slidenum">
              <a:rPr lang="en-US" smtClean="0"/>
              <a:t>15</a:t>
            </a:fld>
            <a:endParaRPr lang="en-US" dirty="0"/>
          </a:p>
        </p:txBody>
      </p:sp>
    </p:spTree>
    <p:extLst>
      <p:ext uri="{BB962C8B-B14F-4D97-AF65-F5344CB8AC3E}">
        <p14:creationId xmlns:p14="http://schemas.microsoft.com/office/powerpoint/2010/main" val="988061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B1AA27-3892-4360-B986-D6B124C223BF}" type="slidenum">
              <a:rPr lang="en-US" smtClean="0"/>
              <a:t>16</a:t>
            </a:fld>
            <a:endParaRPr lang="en-US" dirty="0"/>
          </a:p>
        </p:txBody>
      </p:sp>
    </p:spTree>
    <p:extLst>
      <p:ext uri="{BB962C8B-B14F-4D97-AF65-F5344CB8AC3E}">
        <p14:creationId xmlns:p14="http://schemas.microsoft.com/office/powerpoint/2010/main" val="1749698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5E816B-EE8A-4A59-BF27-832760D86835}" type="slidenum">
              <a:rPr lang="en-US" smtClean="0"/>
              <a:t>17</a:t>
            </a:fld>
            <a:endParaRPr lang="en-US" dirty="0"/>
          </a:p>
        </p:txBody>
      </p:sp>
    </p:spTree>
    <p:extLst>
      <p:ext uri="{BB962C8B-B14F-4D97-AF65-F5344CB8AC3E}">
        <p14:creationId xmlns:p14="http://schemas.microsoft.com/office/powerpoint/2010/main" val="173741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B1AA27-3892-4360-B986-D6B124C22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716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US" altLang="en-US" sz="900" u="sng"/>
          </a:p>
          <a:p>
            <a:endParaRPr lang="en-US"/>
          </a:p>
        </p:txBody>
      </p:sp>
      <p:sp>
        <p:nvSpPr>
          <p:cNvPr id="4" name="Slide Number Placeholder 3"/>
          <p:cNvSpPr>
            <a:spLocks noGrp="1"/>
          </p:cNvSpPr>
          <p:nvPr>
            <p:ph type="sldNum" sz="quarter" idx="5"/>
          </p:nvPr>
        </p:nvSpPr>
        <p:spPr/>
        <p:txBody>
          <a:bodyPr/>
          <a:lstStyle/>
          <a:p>
            <a:fld id="{71B1AA27-3892-4360-B986-D6B124C223BF}" type="slidenum">
              <a:rPr lang="en-US" smtClean="0"/>
              <a:t>19</a:t>
            </a:fld>
            <a:endParaRPr lang="en-US"/>
          </a:p>
        </p:txBody>
      </p:sp>
    </p:spTree>
    <p:extLst>
      <p:ext uri="{BB962C8B-B14F-4D97-AF65-F5344CB8AC3E}">
        <p14:creationId xmlns:p14="http://schemas.microsoft.com/office/powerpoint/2010/main" val="367575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2271713" y="1143000"/>
            <a:ext cx="2314575" cy="3086100"/>
          </a:xfrm>
          <a:ln/>
        </p:spPr>
      </p:sp>
      <p:sp>
        <p:nvSpPr>
          <p:cNvPr id="25603" name="Notes Placeholder 2"/>
          <p:cNvSpPr>
            <a:spLocks noGrp="1"/>
          </p:cNvSpPr>
          <p:nvPr>
            <p:ph type="body" idx="1"/>
          </p:nvPr>
        </p:nvSpPr>
        <p:spPr>
          <a:noFill/>
        </p:spPr>
        <p:txBody>
          <a:bodyPr/>
          <a:lstStyle/>
          <a:p>
            <a:endParaRPr lang="en-US" sz="1200" b="0" dirty="0">
              <a:effectLst/>
              <a:latin typeface="Arial" pitchFamily="34" charset="0"/>
              <a:cs typeface="Arial" pitchFamily="34" charset="0"/>
            </a:endParaRPr>
          </a:p>
        </p:txBody>
      </p:sp>
      <p:sp>
        <p:nvSpPr>
          <p:cNvPr id="25604" name="Slide Number Placeholder 3"/>
          <p:cNvSpPr>
            <a:spLocks noGrp="1"/>
          </p:cNvSpPr>
          <p:nvPr>
            <p:ph type="sldNum" sz="quarter" idx="5"/>
          </p:nvPr>
        </p:nvSpPr>
        <p:spPr>
          <a:noFill/>
        </p:spPr>
        <p:txBody>
          <a:bodyPr/>
          <a:lstStyle>
            <a:lvl1pPr algn="l" defTabSz="456491" eaLnBrk="0" hangingPunct="0">
              <a:spcBef>
                <a:spcPct val="30000"/>
              </a:spcBef>
              <a:defRPr sz="1100">
                <a:solidFill>
                  <a:schemeClr val="tx1"/>
                </a:solidFill>
                <a:latin typeface="Arial" charset="0"/>
                <a:ea typeface="ＭＳ Ｐゴシック" pitchFamily="34" charset="-128"/>
              </a:defRPr>
            </a:lvl1pPr>
            <a:lvl2pPr marL="702756" indent="-270291" algn="l" defTabSz="456491" eaLnBrk="0" hangingPunct="0">
              <a:spcBef>
                <a:spcPct val="30000"/>
              </a:spcBef>
              <a:defRPr sz="1100">
                <a:solidFill>
                  <a:schemeClr val="tx1"/>
                </a:solidFill>
                <a:latin typeface="Arial" charset="0"/>
                <a:ea typeface="ＭＳ Ｐゴシック" pitchFamily="34" charset="-128"/>
              </a:defRPr>
            </a:lvl2pPr>
            <a:lvl3pPr marL="1081164" indent="-216233" algn="l" defTabSz="456491" eaLnBrk="0" hangingPunct="0">
              <a:spcBef>
                <a:spcPct val="30000"/>
              </a:spcBef>
              <a:defRPr sz="1100">
                <a:solidFill>
                  <a:schemeClr val="tx1"/>
                </a:solidFill>
                <a:latin typeface="Arial" charset="0"/>
                <a:ea typeface="ＭＳ Ｐゴシック" pitchFamily="34" charset="-128"/>
              </a:defRPr>
            </a:lvl3pPr>
            <a:lvl4pPr marL="1513629" indent="-216233" algn="l" defTabSz="456491" eaLnBrk="0" hangingPunct="0">
              <a:spcBef>
                <a:spcPct val="30000"/>
              </a:spcBef>
              <a:defRPr sz="1100">
                <a:solidFill>
                  <a:schemeClr val="tx1"/>
                </a:solidFill>
                <a:latin typeface="Arial" charset="0"/>
                <a:ea typeface="ＭＳ Ｐゴシック" pitchFamily="34" charset="-128"/>
              </a:defRPr>
            </a:lvl4pPr>
            <a:lvl5pPr marL="1946095" indent="-216233" algn="l" defTabSz="456491" eaLnBrk="0" hangingPunct="0">
              <a:spcBef>
                <a:spcPct val="30000"/>
              </a:spcBef>
              <a:defRPr sz="1100">
                <a:solidFill>
                  <a:schemeClr val="tx1"/>
                </a:solidFill>
                <a:latin typeface="Arial" charset="0"/>
                <a:ea typeface="ＭＳ Ｐゴシック" pitchFamily="34" charset="-128"/>
              </a:defRPr>
            </a:lvl5pPr>
            <a:lvl6pPr marL="2378560"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6pPr>
            <a:lvl7pPr marL="2811026"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7pPr>
            <a:lvl8pPr marL="3243491"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8pPr>
            <a:lvl9pPr marL="3675957"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10343E4C-8D9A-4542-884B-F910B15F25B8}" type="slidenum">
              <a:rPr lang="en-US" altLang="en-US" sz="1200"/>
              <a:pPr algn="r" eaLnBrk="1" hangingPunct="1">
                <a:spcBef>
                  <a:spcPct val="0"/>
                </a:spcBef>
              </a:pPr>
              <a:t>2</a:t>
            </a:fld>
            <a:endParaRPr lang="en-US" altLang="en-US" sz="1200" dirty="0"/>
          </a:p>
        </p:txBody>
      </p:sp>
    </p:spTree>
    <p:extLst>
      <p:ext uri="{BB962C8B-B14F-4D97-AF65-F5344CB8AC3E}">
        <p14:creationId xmlns:p14="http://schemas.microsoft.com/office/powerpoint/2010/main" val="3258752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2D5E816B-EE8A-4A59-BF27-832760D86835}" type="slidenum">
              <a:rPr lang="en-US" smtClean="0"/>
              <a:t>20</a:t>
            </a:fld>
            <a:endParaRPr lang="en-US" dirty="0"/>
          </a:p>
        </p:txBody>
      </p:sp>
    </p:spTree>
    <p:extLst>
      <p:ext uri="{BB962C8B-B14F-4D97-AF65-F5344CB8AC3E}">
        <p14:creationId xmlns:p14="http://schemas.microsoft.com/office/powerpoint/2010/main" val="51047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71B1AA27-3892-4360-B986-D6B124C223BF}" type="slidenum">
              <a:rPr lang="en-US" smtClean="0"/>
              <a:t>3</a:t>
            </a:fld>
            <a:endParaRPr lang="en-US" dirty="0"/>
          </a:p>
        </p:txBody>
      </p:sp>
    </p:spTree>
    <p:extLst>
      <p:ext uri="{BB962C8B-B14F-4D97-AF65-F5344CB8AC3E}">
        <p14:creationId xmlns:p14="http://schemas.microsoft.com/office/powerpoint/2010/main" val="353406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1B1AA27-3892-4360-B986-D6B124C223BF}" type="slidenum">
              <a:rPr lang="en-US" smtClean="0"/>
              <a:t>4</a:t>
            </a:fld>
            <a:endParaRPr lang="en-US" dirty="0"/>
          </a:p>
        </p:txBody>
      </p:sp>
    </p:spTree>
    <p:extLst>
      <p:ext uri="{BB962C8B-B14F-4D97-AF65-F5344CB8AC3E}">
        <p14:creationId xmlns:p14="http://schemas.microsoft.com/office/powerpoint/2010/main" val="5543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5</a:t>
            </a:fld>
            <a:endParaRPr lang="en-US" dirty="0"/>
          </a:p>
        </p:txBody>
      </p:sp>
    </p:spTree>
    <p:extLst>
      <p:ext uri="{BB962C8B-B14F-4D97-AF65-F5344CB8AC3E}">
        <p14:creationId xmlns:p14="http://schemas.microsoft.com/office/powerpoint/2010/main" val="156096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D5E816B-EE8A-4A59-BF27-832760D86835}" type="slidenum">
              <a:rPr lang="en-US" smtClean="0"/>
              <a:t>6</a:t>
            </a:fld>
            <a:endParaRPr lang="en-US" dirty="0"/>
          </a:p>
        </p:txBody>
      </p:sp>
    </p:spTree>
    <p:extLst>
      <p:ext uri="{BB962C8B-B14F-4D97-AF65-F5344CB8AC3E}">
        <p14:creationId xmlns:p14="http://schemas.microsoft.com/office/powerpoint/2010/main" val="335430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GB" sz="1000" dirty="0"/>
          </a:p>
          <a:p>
            <a:endParaRPr lang="en-GB" sz="1000" dirty="0"/>
          </a:p>
          <a:p>
            <a:endParaRPr lang="en-GB" sz="1000" dirty="0"/>
          </a:p>
          <a:p>
            <a:endParaRPr lang="en-GB" sz="1000" dirty="0"/>
          </a:p>
        </p:txBody>
      </p:sp>
      <p:sp>
        <p:nvSpPr>
          <p:cNvPr id="4" name="Slide Number Placeholder 3"/>
          <p:cNvSpPr>
            <a:spLocks noGrp="1"/>
          </p:cNvSpPr>
          <p:nvPr>
            <p:ph type="sldNum" sz="quarter" idx="5"/>
          </p:nvPr>
        </p:nvSpPr>
        <p:spPr/>
        <p:txBody>
          <a:bodyPr/>
          <a:lstStyle/>
          <a:p>
            <a:fld id="{71B1AA27-3892-4360-B986-D6B124C223BF}" type="slidenum">
              <a:rPr lang="en-US" smtClean="0"/>
              <a:t>7</a:t>
            </a:fld>
            <a:endParaRPr lang="en-US" dirty="0"/>
          </a:p>
        </p:txBody>
      </p:sp>
    </p:spTree>
    <p:extLst>
      <p:ext uri="{BB962C8B-B14F-4D97-AF65-F5344CB8AC3E}">
        <p14:creationId xmlns:p14="http://schemas.microsoft.com/office/powerpoint/2010/main" val="158961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D5E816B-EE8A-4A59-BF27-832760D86835}" type="slidenum">
              <a:rPr lang="en-US" smtClean="0"/>
              <a:t>8</a:t>
            </a:fld>
            <a:endParaRPr lang="en-US" dirty="0"/>
          </a:p>
        </p:txBody>
      </p:sp>
    </p:spTree>
    <p:extLst>
      <p:ext uri="{BB962C8B-B14F-4D97-AF65-F5344CB8AC3E}">
        <p14:creationId xmlns:p14="http://schemas.microsoft.com/office/powerpoint/2010/main" val="381214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a:xfrm>
            <a:off x="278296" y="4309773"/>
            <a:ext cx="6573077" cy="4183380"/>
          </a:xfrm>
        </p:spPr>
        <p:txBody>
          <a:bodyPr/>
          <a:lstStyle/>
          <a:p>
            <a:pPr>
              <a:defRPr/>
            </a:pPr>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6492AF-BC2A-4188-B06F-754C36A745CF}" type="slidenum">
              <a:rPr lang="en-US" smtClean="0"/>
              <a:t>9</a:t>
            </a:fld>
            <a:endParaRPr lang="en-US" dirty="0"/>
          </a:p>
        </p:txBody>
      </p:sp>
    </p:spTree>
    <p:extLst>
      <p:ext uri="{BB962C8B-B14F-4D97-AF65-F5344CB8AC3E}">
        <p14:creationId xmlns:p14="http://schemas.microsoft.com/office/powerpoint/2010/main" val="372707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2881626" y="5656510"/>
            <a:ext cx="1855561" cy="247615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4737093" y="5657341"/>
            <a:ext cx="1861947" cy="2475327"/>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1" y="1"/>
            <a:ext cx="2562774" cy="9144003"/>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506" tIns="36753" rIns="73506" bIns="36753" numCol="1" spcCol="0" rtlCol="0" fromWordArt="0" anchor="t" anchorCtr="0" forceAA="0" compatLnSpc="1">
            <a:prstTxWarp prst="textNoShape">
              <a:avLst/>
            </a:prstTxWarp>
            <a:noAutofit/>
          </a:bodyPr>
          <a:lstStyle/>
          <a:p>
            <a:pPr algn="ctr">
              <a:spcBef>
                <a:spcPts val="402"/>
              </a:spcBef>
            </a:pPr>
            <a:endParaRPr lang="en-US" sz="804" dirty="0">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463640" y="3767348"/>
            <a:ext cx="989052" cy="562590"/>
          </a:xfrm>
          <a:prstGeom prst="rect">
            <a:avLst/>
          </a:prstGeom>
          <a:noFill/>
        </p:spPr>
        <p:txBody>
          <a:bodyPr wrap="square" lIns="0" tIns="0" rIns="0" bIns="0" rtlCol="0">
            <a:spAutoFit/>
          </a:bodyPr>
          <a:lstStyle/>
          <a:p>
            <a:pPr algn="l">
              <a:spcBef>
                <a:spcPts val="402"/>
              </a:spcBef>
            </a:pPr>
            <a:r>
              <a:rPr lang="en-US" sz="3656" b="1" dirty="0">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462485" y="6130755"/>
            <a:ext cx="2016135" cy="112467"/>
          </a:xfrm>
          <a:prstGeom prst="rect">
            <a:avLst/>
          </a:prstGeom>
          <a:noFill/>
        </p:spPr>
        <p:txBody>
          <a:bodyPr wrap="square" lIns="0" tIns="0" rIns="0" bIns="0" rtlCol="0">
            <a:spAutoFit/>
          </a:bodyPr>
          <a:lstStyle/>
          <a:p>
            <a:pPr algn="l">
              <a:spcBef>
                <a:spcPts val="402"/>
              </a:spcBef>
            </a:pPr>
            <a:r>
              <a:rPr lang="en-US" sz="731" noProof="0" dirty="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463640" y="4797058"/>
            <a:ext cx="1370724" cy="346249"/>
          </a:xfrm>
          <a:prstGeom prst="rect">
            <a:avLst/>
          </a:prstGeom>
          <a:noFill/>
        </p:spPr>
        <p:txBody>
          <a:bodyPr wrap="square" lIns="0" tIns="0" rIns="0" bIns="0" rtlCol="0">
            <a:spAutoFit/>
          </a:bodyPr>
          <a:lstStyle/>
          <a:p>
            <a:pPr algn="l">
              <a:spcBef>
                <a:spcPts val="0"/>
              </a:spcBef>
            </a:pPr>
            <a:r>
              <a:rPr lang="en-US" sz="2250" b="0" dirty="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463639" y="698539"/>
            <a:ext cx="1371872" cy="941565"/>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2881625" y="700705"/>
            <a:ext cx="3716079" cy="4952235"/>
          </a:xfrm>
          <a:prstGeom prst="rect">
            <a:avLst/>
          </a:prstGeom>
          <a:ln w="6350">
            <a:solidFill>
              <a:schemeClr val="accent2"/>
            </a:solidFill>
          </a:ln>
        </p:spPr>
      </p:pic>
    </p:spTree>
    <p:extLst>
      <p:ext uri="{BB962C8B-B14F-4D97-AF65-F5344CB8AC3E}">
        <p14:creationId xmlns:p14="http://schemas.microsoft.com/office/powerpoint/2010/main" val="118572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417938" y="1802013"/>
            <a:ext cx="5563871" cy="2337050"/>
          </a:xfrm>
          <a:prstGeom prst="rect">
            <a:avLst/>
          </a:prstGeom>
          <a:noFill/>
        </p:spPr>
        <p:txBody>
          <a:bodyPr wrap="square" lIns="0" tIns="0" rIns="0" bIns="0" rtlCol="0">
            <a:spAutoFit/>
          </a:bodyPr>
          <a:lstStyle/>
          <a:p>
            <a:pPr>
              <a:lnSpc>
                <a:spcPct val="90000"/>
              </a:lnSpc>
              <a:spcBef>
                <a:spcPts val="0"/>
              </a:spcBef>
            </a:pPr>
            <a:r>
              <a:rPr lang="en-US" sz="8437"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5342147" y="4572000"/>
            <a:ext cx="1097918"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10/22/2024</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985839" y="5674099"/>
            <a:ext cx="4886325" cy="186974"/>
          </a:xfrm>
        </p:spPr>
        <p:txBody>
          <a:bodyPr>
            <a:spAutoFit/>
          </a:bodyPr>
          <a:lstStyle>
            <a:lvl1pPr marL="0" indent="0" algn="ctr">
              <a:lnSpc>
                <a:spcPct val="90000"/>
              </a:lnSpc>
              <a:spcBef>
                <a:spcPts val="0"/>
              </a:spcBef>
              <a:buNone/>
              <a:defRPr sz="1350">
                <a:solidFill>
                  <a:schemeClr val="accent6"/>
                </a:solidFill>
              </a:defRPr>
            </a:lvl1pPr>
            <a:lvl2pPr marL="257165" indent="0">
              <a:buNone/>
              <a:defRPr sz="1125">
                <a:solidFill>
                  <a:schemeClr val="tx1">
                    <a:tint val="75000"/>
                  </a:schemeClr>
                </a:solidFill>
              </a:defRPr>
            </a:lvl2pPr>
            <a:lvl3pPr marL="514328" indent="0">
              <a:buNone/>
              <a:defRPr sz="1013">
                <a:solidFill>
                  <a:schemeClr val="tx1">
                    <a:tint val="75000"/>
                  </a:schemeClr>
                </a:solidFill>
              </a:defRPr>
            </a:lvl3pPr>
            <a:lvl4pPr marL="771493" indent="0">
              <a:buNone/>
              <a:defRPr sz="900">
                <a:solidFill>
                  <a:schemeClr val="tx1">
                    <a:tint val="75000"/>
                  </a:schemeClr>
                </a:solidFill>
              </a:defRPr>
            </a:lvl4pPr>
            <a:lvl5pPr marL="1028657" indent="0">
              <a:buNone/>
              <a:defRPr sz="900">
                <a:solidFill>
                  <a:schemeClr val="tx1">
                    <a:tint val="75000"/>
                  </a:schemeClr>
                </a:solidFill>
              </a:defRPr>
            </a:lvl5pPr>
            <a:lvl6pPr marL="1285821" indent="0">
              <a:buNone/>
              <a:defRPr sz="900">
                <a:solidFill>
                  <a:schemeClr val="tx1">
                    <a:tint val="75000"/>
                  </a:schemeClr>
                </a:solidFill>
              </a:defRPr>
            </a:lvl6pPr>
            <a:lvl7pPr marL="1542986" indent="0">
              <a:buNone/>
              <a:defRPr sz="900">
                <a:solidFill>
                  <a:schemeClr val="tx1">
                    <a:tint val="75000"/>
                  </a:schemeClr>
                </a:solidFill>
              </a:defRPr>
            </a:lvl7pPr>
            <a:lvl8pPr marL="1800150" indent="0">
              <a:buNone/>
              <a:defRPr sz="900">
                <a:solidFill>
                  <a:schemeClr val="tx1">
                    <a:tint val="75000"/>
                  </a:schemeClr>
                </a:solidFill>
              </a:defRPr>
            </a:lvl8pPr>
            <a:lvl9pPr marL="2057314" indent="0">
              <a:buNone/>
              <a:defRPr sz="9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985839" y="4442439"/>
            <a:ext cx="4886325" cy="857029"/>
          </a:xfrm>
        </p:spPr>
        <p:txBody>
          <a:bodyPr anchor="b"/>
          <a:lstStyle>
            <a:lvl1pPr algn="ctr">
              <a:defRPr sz="3094"/>
            </a:lvl1pPr>
          </a:lstStyle>
          <a:p>
            <a:r>
              <a:rPr lang="en-US" dirty="0"/>
              <a:t>Section title; Arial 55pt, sentence case</a:t>
            </a:r>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19" userDrawn="1">
          <p15:clr>
            <a:srgbClr val="FBAE40"/>
          </p15:clr>
        </p15:guide>
        <p15:guide id="2" pos="3699" userDrawn="1">
          <p15:clr>
            <a:srgbClr val="FBAE40"/>
          </p15:clr>
        </p15:guide>
        <p15:guide id="3" orient="horz" pos="3340" userDrawn="1">
          <p15:clr>
            <a:srgbClr val="FBAE40"/>
          </p15:clr>
        </p15:guide>
        <p15:guide id="4" orient="horz" pos="35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10/22/2024</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985839" y="5674099"/>
            <a:ext cx="4886325" cy="186974"/>
          </a:xfrm>
        </p:spPr>
        <p:txBody>
          <a:bodyPr>
            <a:spAutoFit/>
          </a:bodyPr>
          <a:lstStyle>
            <a:lvl1pPr marL="0" indent="0" algn="ctr">
              <a:lnSpc>
                <a:spcPct val="90000"/>
              </a:lnSpc>
              <a:spcBef>
                <a:spcPts val="0"/>
              </a:spcBef>
              <a:buNone/>
              <a:defRPr sz="1350">
                <a:solidFill>
                  <a:schemeClr val="accent6"/>
                </a:solidFill>
              </a:defRPr>
            </a:lvl1pPr>
            <a:lvl2pPr marL="257165" indent="0">
              <a:buNone/>
              <a:defRPr sz="1125">
                <a:solidFill>
                  <a:schemeClr val="tx1">
                    <a:tint val="75000"/>
                  </a:schemeClr>
                </a:solidFill>
              </a:defRPr>
            </a:lvl2pPr>
            <a:lvl3pPr marL="514328" indent="0">
              <a:buNone/>
              <a:defRPr sz="1013">
                <a:solidFill>
                  <a:schemeClr val="tx1">
                    <a:tint val="75000"/>
                  </a:schemeClr>
                </a:solidFill>
              </a:defRPr>
            </a:lvl3pPr>
            <a:lvl4pPr marL="771493" indent="0">
              <a:buNone/>
              <a:defRPr sz="900">
                <a:solidFill>
                  <a:schemeClr val="tx1">
                    <a:tint val="75000"/>
                  </a:schemeClr>
                </a:solidFill>
              </a:defRPr>
            </a:lvl4pPr>
            <a:lvl5pPr marL="1028657" indent="0">
              <a:buNone/>
              <a:defRPr sz="900">
                <a:solidFill>
                  <a:schemeClr val="tx1">
                    <a:tint val="75000"/>
                  </a:schemeClr>
                </a:solidFill>
              </a:defRPr>
            </a:lvl5pPr>
            <a:lvl6pPr marL="1285821" indent="0">
              <a:buNone/>
              <a:defRPr sz="900">
                <a:solidFill>
                  <a:schemeClr val="tx1">
                    <a:tint val="75000"/>
                  </a:schemeClr>
                </a:solidFill>
              </a:defRPr>
            </a:lvl6pPr>
            <a:lvl7pPr marL="1542986" indent="0">
              <a:buNone/>
              <a:defRPr sz="900">
                <a:solidFill>
                  <a:schemeClr val="tx1">
                    <a:tint val="75000"/>
                  </a:schemeClr>
                </a:solidFill>
              </a:defRPr>
            </a:lvl7pPr>
            <a:lvl8pPr marL="1800150" indent="0">
              <a:buNone/>
              <a:defRPr sz="900">
                <a:solidFill>
                  <a:schemeClr val="tx1">
                    <a:tint val="75000"/>
                  </a:schemeClr>
                </a:solidFill>
              </a:defRPr>
            </a:lvl8pPr>
            <a:lvl9pPr marL="2057314" indent="0">
              <a:buNone/>
              <a:defRPr sz="9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985839" y="4442439"/>
            <a:ext cx="4886325" cy="857029"/>
          </a:xfrm>
        </p:spPr>
        <p:txBody>
          <a:bodyPr anchor="b"/>
          <a:lstStyle>
            <a:lvl1pPr algn="ctr">
              <a:defRPr sz="3094"/>
            </a:lvl1pPr>
          </a:lstStyle>
          <a:p>
            <a:r>
              <a:rPr lang="en-US" dirty="0"/>
              <a:t>Section title; Arial 55pt, sentence case</a:t>
            </a:r>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19" userDrawn="1">
          <p15:clr>
            <a:srgbClr val="FBAE40"/>
          </p15:clr>
        </p15:guide>
        <p15:guide id="2" pos="3701" userDrawn="1">
          <p15:clr>
            <a:srgbClr val="FBAE40"/>
          </p15:clr>
        </p15:guide>
        <p15:guide id="3" orient="horz" pos="3340" userDrawn="1">
          <p15:clr>
            <a:srgbClr val="FBAE40"/>
          </p15:clr>
        </p15:guide>
        <p15:guide id="4" orient="horz" pos="35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417938" y="1802012"/>
            <a:ext cx="5563871" cy="2337050"/>
          </a:xfrm>
          <a:prstGeom prst="rect">
            <a:avLst/>
          </a:prstGeom>
          <a:noFill/>
        </p:spPr>
        <p:txBody>
          <a:bodyPr wrap="square" lIns="0" tIns="0" rIns="0" bIns="0" rtlCol="0">
            <a:spAutoFit/>
          </a:bodyPr>
          <a:lstStyle/>
          <a:p>
            <a:pPr>
              <a:lnSpc>
                <a:spcPct val="90000"/>
              </a:lnSpc>
              <a:spcBef>
                <a:spcPts val="0"/>
              </a:spcBef>
            </a:pPr>
            <a:r>
              <a:rPr lang="en-US" sz="8437"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5342147" y="4572000"/>
            <a:ext cx="1097918"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10/22/2024</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5035" userDrawn="1">
          <p15:clr>
            <a:srgbClr val="FBAE40"/>
          </p15:clr>
        </p15:guide>
        <p15:guide id="3" orient="horz" pos="1057" userDrawn="1">
          <p15:clr>
            <a:srgbClr val="FBAE40"/>
          </p15:clr>
        </p15:guide>
        <p15:guide id="4" orient="horz" pos="45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10/22/2024</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257174" y="1278205"/>
            <a:ext cx="5400675" cy="151580"/>
          </a:xfrm>
        </p:spPr>
        <p:txBody>
          <a:bodyPr wrap="square">
            <a:spAutoFit/>
          </a:bodyPr>
          <a:lstStyle>
            <a:lvl1pPr>
              <a:lnSpc>
                <a:spcPct val="100000"/>
              </a:lnSpc>
              <a:spcBef>
                <a:spcPts val="0"/>
              </a:spcBef>
              <a:defRPr sz="985"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5035" userDrawn="1">
          <p15:clr>
            <a:srgbClr val="FBAE40"/>
          </p15:clr>
        </p15:guide>
        <p15:guide id="2" orient="horz" pos="804" userDrawn="1">
          <p15:clr>
            <a:srgbClr val="FBAE40"/>
          </p15:clr>
        </p15:guide>
        <p15:guide id="3" orient="horz" pos="1352" userDrawn="1">
          <p15:clr>
            <a:srgbClr val="FBAE40"/>
          </p15:clr>
        </p15:guide>
        <p15:guide id="4" orient="horz" pos="45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10/22/2024</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257174" y="740851"/>
            <a:ext cx="5400675" cy="342914"/>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5035" userDrawn="1">
          <p15:clr>
            <a:srgbClr val="FBAE40"/>
          </p15:clr>
        </p15:guide>
        <p15:guide id="3" orient="horz" pos="1355" userDrawn="1">
          <p15:clr>
            <a:srgbClr val="FBAE40"/>
          </p15:clr>
        </p15:guide>
        <p15:guide id="4" orient="horz" pos="45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10/22/2024</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857250" y="2076284"/>
            <a:ext cx="5143500" cy="5240113"/>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5035" userDrawn="1">
          <p15:clr>
            <a:srgbClr val="FBAE40"/>
          </p15:clr>
        </p15:guide>
        <p15:guide id="2" orient="horz" pos="1056" userDrawn="1">
          <p15:clr>
            <a:srgbClr val="FBAE40"/>
          </p15:clr>
        </p15:guide>
        <p15:guide id="3" orient="horz" pos="45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10/22/2024</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5035" userDrawn="1">
          <p15:clr>
            <a:srgbClr val="FBAE40"/>
          </p15:clr>
        </p15:guide>
        <p15:guide id="4" orient="horz" pos="45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417938" y="1802012"/>
            <a:ext cx="5563871" cy="2337050"/>
          </a:xfrm>
          <a:prstGeom prst="rect">
            <a:avLst/>
          </a:prstGeom>
          <a:noFill/>
        </p:spPr>
        <p:txBody>
          <a:bodyPr wrap="square" lIns="0" tIns="0" rIns="0" bIns="0" rtlCol="0">
            <a:spAutoFit/>
          </a:bodyPr>
          <a:lstStyle/>
          <a:p>
            <a:pPr>
              <a:lnSpc>
                <a:spcPct val="90000"/>
              </a:lnSpc>
              <a:spcBef>
                <a:spcPts val="0"/>
              </a:spcBef>
            </a:pPr>
            <a:r>
              <a:rPr lang="en-US" sz="8437" b="1" dirty="0">
                <a:solidFill>
                  <a:schemeClr val="bg1"/>
                </a:solidFill>
              </a:rPr>
              <a:t>Quotes/</a:t>
            </a:r>
            <a:br>
              <a:rPr lang="en-US" sz="8437" b="1" dirty="0">
                <a:solidFill>
                  <a:schemeClr val="bg1"/>
                </a:solidFill>
              </a:rPr>
            </a:br>
            <a:r>
              <a:rPr lang="en-US" sz="8437"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5342147" y="4572000"/>
            <a:ext cx="1097918"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5342147" y="4572000"/>
            <a:ext cx="1097918"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417938" y="3187009"/>
            <a:ext cx="5563871" cy="1168525"/>
          </a:xfrm>
          <a:prstGeom prst="rect">
            <a:avLst/>
          </a:prstGeom>
          <a:noFill/>
        </p:spPr>
        <p:txBody>
          <a:bodyPr wrap="square" lIns="0" tIns="0" rIns="0" bIns="0" rtlCol="0">
            <a:spAutoFit/>
          </a:bodyPr>
          <a:lstStyle/>
          <a:p>
            <a:pPr>
              <a:lnSpc>
                <a:spcPct val="90000"/>
              </a:lnSpc>
              <a:spcBef>
                <a:spcPts val="0"/>
              </a:spcBef>
            </a:pPr>
            <a:r>
              <a:rPr lang="en-US" sz="8437" b="1" dirty="0">
                <a:solidFill>
                  <a:schemeClr val="bg1"/>
                </a:solidFill>
              </a:rPr>
              <a:t>Covers</a:t>
            </a:r>
          </a:p>
        </p:txBody>
      </p:sp>
    </p:spTree>
    <p:extLst>
      <p:ext uri="{BB962C8B-B14F-4D97-AF65-F5344CB8AC3E}">
        <p14:creationId xmlns:p14="http://schemas.microsoft.com/office/powerpoint/2010/main" val="379671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10/22/2024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03728" y="243840"/>
            <a:ext cx="6650546" cy="7914779"/>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788"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295947" y="1508794"/>
            <a:ext cx="266110" cy="630780"/>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111747" y="2455050"/>
            <a:ext cx="4632722" cy="3731969"/>
          </a:xfrm>
        </p:spPr>
        <p:txBody>
          <a:bodyPr>
            <a:normAutofit/>
          </a:bodyPr>
          <a:lstStyle>
            <a:lvl1pPr algn="ctr">
              <a:spcBef>
                <a:spcPts val="675"/>
              </a:spcBef>
              <a:defRPr sz="1463">
                <a:solidFill>
                  <a:schemeClr val="accent6"/>
                </a:solidFill>
              </a:defRPr>
            </a:lvl1pPr>
            <a:lvl2pPr>
              <a:defRPr sz="1463">
                <a:solidFill>
                  <a:schemeClr val="accent5"/>
                </a:solidFill>
              </a:defRPr>
            </a:lvl2pPr>
            <a:lvl3pPr>
              <a:defRPr sz="1463">
                <a:solidFill>
                  <a:schemeClr val="accent5"/>
                </a:solidFill>
              </a:defRPr>
            </a:lvl3pPr>
            <a:lvl4pPr>
              <a:defRPr sz="1463">
                <a:solidFill>
                  <a:schemeClr val="accent5"/>
                </a:solidFill>
              </a:defRPr>
            </a:lvl4pPr>
            <a:lvl5pPr>
              <a:defRPr sz="1463">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078832" y="7326799"/>
            <a:ext cx="2700338" cy="121252"/>
          </a:xfrm>
        </p:spPr>
        <p:txBody>
          <a:bodyPr wrap="square" anchor="b">
            <a:spAutoFit/>
          </a:bodyPr>
          <a:lstStyle>
            <a:lvl1pPr algn="ctr">
              <a:defRPr sz="788" b="1">
                <a:solidFill>
                  <a:schemeClr val="accent6"/>
                </a:solidFill>
              </a:defRPr>
            </a:lvl1pPr>
            <a:lvl2pPr algn="ctr">
              <a:defRPr sz="788" b="1">
                <a:solidFill>
                  <a:schemeClr val="accent5"/>
                </a:solidFill>
              </a:defRPr>
            </a:lvl2pPr>
            <a:lvl3pPr algn="ctr">
              <a:defRPr sz="788" b="1">
                <a:solidFill>
                  <a:schemeClr val="accent5"/>
                </a:solidFill>
              </a:defRPr>
            </a:lvl3pPr>
            <a:lvl4pPr algn="ctr">
              <a:defRPr sz="788" b="1">
                <a:solidFill>
                  <a:schemeClr val="accent5"/>
                </a:solidFill>
              </a:defRPr>
            </a:lvl4pPr>
            <a:lvl5pPr algn="ctr">
              <a:defRPr sz="788"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078832" y="7483310"/>
            <a:ext cx="2700338" cy="103875"/>
          </a:xfrm>
        </p:spPr>
        <p:txBody>
          <a:bodyPr wrap="square" anchor="t">
            <a:spAutoFit/>
          </a:bodyPr>
          <a:lstStyle>
            <a:lvl1pPr algn="ctr">
              <a:defRPr sz="675" b="0">
                <a:solidFill>
                  <a:schemeClr val="accent6"/>
                </a:solidFill>
              </a:defRPr>
            </a:lvl1pPr>
            <a:lvl2pPr algn="ctr">
              <a:defRPr sz="788" b="1">
                <a:solidFill>
                  <a:schemeClr val="accent5"/>
                </a:solidFill>
              </a:defRPr>
            </a:lvl2pPr>
            <a:lvl3pPr algn="ctr">
              <a:defRPr sz="788" b="1">
                <a:solidFill>
                  <a:schemeClr val="accent5"/>
                </a:solidFill>
              </a:defRPr>
            </a:lvl3pPr>
            <a:lvl4pPr algn="ctr">
              <a:defRPr sz="788" b="1">
                <a:solidFill>
                  <a:schemeClr val="accent5"/>
                </a:solidFill>
              </a:defRPr>
            </a:lvl4pPr>
            <a:lvl5pPr algn="ctr">
              <a:defRPr sz="788"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547" userDrawn="1">
          <p15:clr>
            <a:srgbClr val="FBAE40"/>
          </p15:clr>
        </p15:guide>
        <p15:guide id="2" pos="700" userDrawn="1">
          <p15:clr>
            <a:srgbClr val="FBAE40"/>
          </p15:clr>
        </p15:guide>
        <p15:guide id="3" pos="3620" userDrawn="1">
          <p15:clr>
            <a:srgbClr val="FBAE40"/>
          </p15:clr>
        </p15:guide>
        <p15:guide id="4" orient="horz" pos="38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10/22/2024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03728" y="243840"/>
            <a:ext cx="6650546" cy="7914779"/>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788"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111747" y="1913468"/>
            <a:ext cx="4632722" cy="3268133"/>
          </a:xfrm>
        </p:spPr>
        <p:txBody>
          <a:bodyPr>
            <a:normAutofit/>
          </a:bodyPr>
          <a:lstStyle>
            <a:lvl1pPr algn="ctr">
              <a:spcBef>
                <a:spcPts val="675"/>
              </a:spcBef>
              <a:defRPr sz="1463">
                <a:solidFill>
                  <a:schemeClr val="accent6"/>
                </a:solidFill>
              </a:defRPr>
            </a:lvl1pPr>
            <a:lvl2pPr>
              <a:defRPr sz="1463">
                <a:solidFill>
                  <a:schemeClr val="accent5"/>
                </a:solidFill>
              </a:defRPr>
            </a:lvl2pPr>
            <a:lvl3pPr>
              <a:defRPr sz="1463">
                <a:solidFill>
                  <a:schemeClr val="accent5"/>
                </a:solidFill>
              </a:defRPr>
            </a:lvl3pPr>
            <a:lvl4pPr>
              <a:defRPr sz="1463">
                <a:solidFill>
                  <a:schemeClr val="accent5"/>
                </a:solidFill>
              </a:defRPr>
            </a:lvl4pPr>
            <a:lvl5pPr>
              <a:defRPr sz="1463">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078832" y="7326799"/>
            <a:ext cx="2700338" cy="121252"/>
          </a:xfrm>
        </p:spPr>
        <p:txBody>
          <a:bodyPr wrap="square" anchor="b">
            <a:spAutoFit/>
          </a:bodyPr>
          <a:lstStyle>
            <a:lvl1pPr algn="ctr">
              <a:defRPr sz="788" b="1">
                <a:solidFill>
                  <a:schemeClr val="accent6"/>
                </a:solidFill>
              </a:defRPr>
            </a:lvl1pPr>
            <a:lvl2pPr algn="ctr">
              <a:defRPr sz="788" b="1">
                <a:solidFill>
                  <a:schemeClr val="accent5"/>
                </a:solidFill>
              </a:defRPr>
            </a:lvl2pPr>
            <a:lvl3pPr algn="ctr">
              <a:defRPr sz="788" b="1">
                <a:solidFill>
                  <a:schemeClr val="accent5"/>
                </a:solidFill>
              </a:defRPr>
            </a:lvl3pPr>
            <a:lvl4pPr algn="ctr">
              <a:defRPr sz="788" b="1">
                <a:solidFill>
                  <a:schemeClr val="accent5"/>
                </a:solidFill>
              </a:defRPr>
            </a:lvl4pPr>
            <a:lvl5pPr algn="ctr">
              <a:defRPr sz="788"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078832" y="7483310"/>
            <a:ext cx="2700338" cy="103875"/>
          </a:xfrm>
        </p:spPr>
        <p:txBody>
          <a:bodyPr wrap="square" anchor="t">
            <a:spAutoFit/>
          </a:bodyPr>
          <a:lstStyle>
            <a:lvl1pPr algn="ctr">
              <a:defRPr sz="675" b="0">
                <a:solidFill>
                  <a:schemeClr val="accent6"/>
                </a:solidFill>
              </a:defRPr>
            </a:lvl1pPr>
            <a:lvl2pPr algn="ctr">
              <a:defRPr sz="788" b="1">
                <a:solidFill>
                  <a:schemeClr val="accent5"/>
                </a:solidFill>
              </a:defRPr>
            </a:lvl2pPr>
            <a:lvl3pPr algn="ctr">
              <a:defRPr sz="788" b="1">
                <a:solidFill>
                  <a:schemeClr val="accent5"/>
                </a:solidFill>
              </a:defRPr>
            </a:lvl3pPr>
            <a:lvl4pPr algn="ctr">
              <a:defRPr sz="788" b="1">
                <a:solidFill>
                  <a:schemeClr val="accent5"/>
                </a:solidFill>
              </a:defRPr>
            </a:lvl4pPr>
            <a:lvl5pPr algn="ctr">
              <a:defRPr sz="788"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295947" y="941207"/>
            <a:ext cx="266110" cy="630780"/>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3133250" y="5470999"/>
            <a:ext cx="591503" cy="1402080"/>
          </a:xfrm>
          <a:prstGeom prst="ellipse">
            <a:avLst/>
          </a:prstGeom>
        </p:spPr>
        <p:txBody>
          <a:bodyPr>
            <a:normAutofit/>
          </a:bodyPr>
          <a:lstStyle>
            <a:lvl1pPr algn="ctr">
              <a:spcBef>
                <a:spcPts val="0"/>
              </a:spcBef>
              <a:defRPr sz="450">
                <a:solidFill>
                  <a:schemeClr val="accent6"/>
                </a:solidFill>
              </a:defRPr>
            </a:lvl1pPr>
          </a:lstStyle>
          <a:p>
            <a:r>
              <a:rPr lang="en-US" dirty="0"/>
              <a:t>Insert attribution photo</a:t>
            </a:r>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702" userDrawn="1">
          <p15:clr>
            <a:srgbClr val="FFC000"/>
          </p15:clr>
        </p15:guide>
        <p15:guide id="2" pos="3618" userDrawn="1">
          <p15:clr>
            <a:srgbClr val="FFC000"/>
          </p15:clr>
        </p15:guide>
        <p15:guide id="3" orient="horz" pos="1205" userDrawn="1">
          <p15:clr>
            <a:srgbClr val="FFC000"/>
          </p15:clr>
        </p15:guide>
        <p15:guide id="4" orient="horz" pos="3264" userDrawn="1">
          <p15:clr>
            <a:srgbClr val="FFC00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10/22/2024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03728" y="243840"/>
            <a:ext cx="6650546" cy="7914779"/>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788"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295947" y="1508794"/>
            <a:ext cx="266110" cy="630780"/>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111747" y="2455050"/>
            <a:ext cx="4632722" cy="3731969"/>
          </a:xfrm>
        </p:spPr>
        <p:txBody>
          <a:bodyPr>
            <a:normAutofit/>
          </a:bodyPr>
          <a:lstStyle>
            <a:lvl1pPr algn="ctr">
              <a:spcBef>
                <a:spcPts val="675"/>
              </a:spcBef>
              <a:defRPr sz="1463">
                <a:solidFill>
                  <a:schemeClr val="tx1"/>
                </a:solidFill>
              </a:defRPr>
            </a:lvl1pPr>
            <a:lvl2pPr>
              <a:defRPr sz="1463">
                <a:solidFill>
                  <a:schemeClr val="accent5"/>
                </a:solidFill>
              </a:defRPr>
            </a:lvl2pPr>
            <a:lvl3pPr>
              <a:defRPr sz="1463">
                <a:solidFill>
                  <a:schemeClr val="accent5"/>
                </a:solidFill>
              </a:defRPr>
            </a:lvl3pPr>
            <a:lvl4pPr>
              <a:defRPr sz="1463">
                <a:solidFill>
                  <a:schemeClr val="accent5"/>
                </a:solidFill>
              </a:defRPr>
            </a:lvl4pPr>
            <a:lvl5pPr>
              <a:defRPr sz="1463">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078832" y="7326799"/>
            <a:ext cx="2700338" cy="121252"/>
          </a:xfrm>
        </p:spPr>
        <p:txBody>
          <a:bodyPr wrap="square" anchor="b">
            <a:spAutoFit/>
          </a:bodyPr>
          <a:lstStyle>
            <a:lvl1pPr algn="ctr">
              <a:defRPr sz="788" b="1">
                <a:solidFill>
                  <a:schemeClr val="tx1"/>
                </a:solidFill>
              </a:defRPr>
            </a:lvl1pPr>
            <a:lvl2pPr algn="ctr">
              <a:defRPr sz="788" b="1">
                <a:solidFill>
                  <a:schemeClr val="accent5"/>
                </a:solidFill>
              </a:defRPr>
            </a:lvl2pPr>
            <a:lvl3pPr algn="ctr">
              <a:defRPr sz="788" b="1">
                <a:solidFill>
                  <a:schemeClr val="accent5"/>
                </a:solidFill>
              </a:defRPr>
            </a:lvl3pPr>
            <a:lvl4pPr algn="ctr">
              <a:defRPr sz="788" b="1">
                <a:solidFill>
                  <a:schemeClr val="accent5"/>
                </a:solidFill>
              </a:defRPr>
            </a:lvl4pPr>
            <a:lvl5pPr algn="ctr">
              <a:defRPr sz="788"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078832" y="7483310"/>
            <a:ext cx="2700338" cy="103875"/>
          </a:xfrm>
        </p:spPr>
        <p:txBody>
          <a:bodyPr wrap="square" anchor="t">
            <a:spAutoFit/>
          </a:bodyPr>
          <a:lstStyle>
            <a:lvl1pPr algn="ctr">
              <a:defRPr sz="675" b="0">
                <a:solidFill>
                  <a:schemeClr val="tx1"/>
                </a:solidFill>
              </a:defRPr>
            </a:lvl1pPr>
            <a:lvl2pPr algn="ctr">
              <a:defRPr sz="788" b="1">
                <a:solidFill>
                  <a:schemeClr val="accent5"/>
                </a:solidFill>
              </a:defRPr>
            </a:lvl2pPr>
            <a:lvl3pPr algn="ctr">
              <a:defRPr sz="788" b="1">
                <a:solidFill>
                  <a:schemeClr val="accent5"/>
                </a:solidFill>
              </a:defRPr>
            </a:lvl3pPr>
            <a:lvl4pPr algn="ctr">
              <a:defRPr sz="788" b="1">
                <a:solidFill>
                  <a:schemeClr val="accent5"/>
                </a:solidFill>
              </a:defRPr>
            </a:lvl4pPr>
            <a:lvl5pPr algn="ctr">
              <a:defRPr sz="788"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547" userDrawn="1">
          <p15:clr>
            <a:srgbClr val="FBAE40"/>
          </p15:clr>
        </p15:guide>
        <p15:guide id="2" pos="700" userDrawn="1">
          <p15:clr>
            <a:srgbClr val="FBAE40"/>
          </p15:clr>
        </p15:guide>
        <p15:guide id="3" pos="3620" userDrawn="1">
          <p15:clr>
            <a:srgbClr val="FBAE40"/>
          </p15:clr>
        </p15:guide>
        <p15:guide id="4" orient="horz" pos="38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10/22/2024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03728" y="243840"/>
            <a:ext cx="6650546" cy="7914779"/>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788"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111747" y="1913468"/>
            <a:ext cx="4632722" cy="3268133"/>
          </a:xfrm>
        </p:spPr>
        <p:txBody>
          <a:bodyPr>
            <a:normAutofit/>
          </a:bodyPr>
          <a:lstStyle>
            <a:lvl1pPr algn="ctr">
              <a:spcBef>
                <a:spcPts val="675"/>
              </a:spcBef>
              <a:defRPr sz="1463">
                <a:solidFill>
                  <a:schemeClr val="tx1"/>
                </a:solidFill>
              </a:defRPr>
            </a:lvl1pPr>
            <a:lvl2pPr>
              <a:defRPr sz="1463">
                <a:solidFill>
                  <a:schemeClr val="accent5"/>
                </a:solidFill>
              </a:defRPr>
            </a:lvl2pPr>
            <a:lvl3pPr>
              <a:defRPr sz="1463">
                <a:solidFill>
                  <a:schemeClr val="accent5"/>
                </a:solidFill>
              </a:defRPr>
            </a:lvl3pPr>
            <a:lvl4pPr>
              <a:defRPr sz="1463">
                <a:solidFill>
                  <a:schemeClr val="accent5"/>
                </a:solidFill>
              </a:defRPr>
            </a:lvl4pPr>
            <a:lvl5pPr>
              <a:defRPr sz="1463">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2078832" y="7326799"/>
            <a:ext cx="2700338" cy="121252"/>
          </a:xfrm>
        </p:spPr>
        <p:txBody>
          <a:bodyPr wrap="square" anchor="b">
            <a:spAutoFit/>
          </a:bodyPr>
          <a:lstStyle>
            <a:lvl1pPr algn="ctr">
              <a:defRPr sz="788" b="1">
                <a:solidFill>
                  <a:schemeClr val="tx1"/>
                </a:solidFill>
              </a:defRPr>
            </a:lvl1pPr>
            <a:lvl2pPr algn="ctr">
              <a:defRPr sz="788" b="1">
                <a:solidFill>
                  <a:schemeClr val="accent5"/>
                </a:solidFill>
              </a:defRPr>
            </a:lvl2pPr>
            <a:lvl3pPr algn="ctr">
              <a:defRPr sz="788" b="1">
                <a:solidFill>
                  <a:schemeClr val="accent5"/>
                </a:solidFill>
              </a:defRPr>
            </a:lvl3pPr>
            <a:lvl4pPr algn="ctr">
              <a:defRPr sz="788" b="1">
                <a:solidFill>
                  <a:schemeClr val="accent5"/>
                </a:solidFill>
              </a:defRPr>
            </a:lvl4pPr>
            <a:lvl5pPr algn="ctr">
              <a:defRPr sz="788"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2078832" y="7483310"/>
            <a:ext cx="2700338" cy="103875"/>
          </a:xfrm>
        </p:spPr>
        <p:txBody>
          <a:bodyPr wrap="square" anchor="t">
            <a:spAutoFit/>
          </a:bodyPr>
          <a:lstStyle>
            <a:lvl1pPr algn="ctr">
              <a:defRPr sz="675" b="0">
                <a:solidFill>
                  <a:schemeClr val="tx1"/>
                </a:solidFill>
              </a:defRPr>
            </a:lvl1pPr>
            <a:lvl2pPr algn="ctr">
              <a:defRPr sz="788" b="1">
                <a:solidFill>
                  <a:schemeClr val="accent5"/>
                </a:solidFill>
              </a:defRPr>
            </a:lvl2pPr>
            <a:lvl3pPr algn="ctr">
              <a:defRPr sz="788" b="1">
                <a:solidFill>
                  <a:schemeClr val="accent5"/>
                </a:solidFill>
              </a:defRPr>
            </a:lvl3pPr>
            <a:lvl4pPr algn="ctr">
              <a:defRPr sz="788" b="1">
                <a:solidFill>
                  <a:schemeClr val="accent5"/>
                </a:solidFill>
              </a:defRPr>
            </a:lvl4pPr>
            <a:lvl5pPr algn="ctr">
              <a:defRPr sz="788"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295947" y="941207"/>
            <a:ext cx="266110" cy="630780"/>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3133250" y="5470999"/>
            <a:ext cx="591503" cy="1402080"/>
          </a:xfrm>
          <a:prstGeom prst="ellipse">
            <a:avLst/>
          </a:prstGeom>
        </p:spPr>
        <p:txBody>
          <a:bodyPr>
            <a:normAutofit/>
          </a:bodyPr>
          <a:lstStyle>
            <a:lvl1pPr algn="ctr">
              <a:spcBef>
                <a:spcPts val="0"/>
              </a:spcBef>
              <a:defRPr sz="450">
                <a:solidFill>
                  <a:schemeClr val="tx1"/>
                </a:solidFill>
              </a:defRPr>
            </a:lvl1pPr>
          </a:lstStyle>
          <a:p>
            <a:r>
              <a:rPr lang="en-US" dirty="0"/>
              <a:t>Insert attribution photo</a:t>
            </a:r>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702" userDrawn="1">
          <p15:clr>
            <a:srgbClr val="FFC000"/>
          </p15:clr>
        </p15:guide>
        <p15:guide id="2" pos="3618" userDrawn="1">
          <p15:clr>
            <a:srgbClr val="FFC000"/>
          </p15:clr>
        </p15:guide>
        <p15:guide id="3" orient="horz" pos="1205" userDrawn="1">
          <p15:clr>
            <a:srgbClr val="FFC000"/>
          </p15:clr>
        </p15:guide>
        <p15:guide id="4" orient="horz" pos="3264" userDrawn="1">
          <p15:clr>
            <a:srgbClr val="FFC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10/22/2024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2207420" y="4210315"/>
            <a:ext cx="2443163" cy="692497"/>
          </a:xfrm>
        </p:spPr>
        <p:txBody>
          <a:bodyPr wrap="square" anchor="b">
            <a:spAutoFit/>
          </a:bodyPr>
          <a:lstStyle>
            <a:lvl1pPr algn="ctr">
              <a:spcBef>
                <a:spcPts val="0"/>
              </a:spcBef>
              <a:defRPr sz="45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2207420" y="4944565"/>
            <a:ext cx="2443163" cy="129907"/>
          </a:xfrm>
        </p:spPr>
        <p:txBody>
          <a:bodyPr>
            <a:spAutoFit/>
          </a:bodyPr>
          <a:lstStyle>
            <a:lvl1pPr algn="ctr">
              <a:defRPr sz="844"/>
            </a:lvl1pPr>
          </a:lstStyle>
          <a:p>
            <a:pPr lvl="0"/>
            <a:r>
              <a:rPr lang="en-US" dirty="0"/>
              <a:t>Context about fact</a:t>
            </a:r>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5035" userDrawn="1">
          <p15:clr>
            <a:srgbClr val="FBAE40"/>
          </p15:clr>
        </p15:guide>
        <p15:guide id="2" orient="horz" pos="4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10/22/2024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855847" y="4210315"/>
            <a:ext cx="2443163" cy="692497"/>
          </a:xfrm>
        </p:spPr>
        <p:txBody>
          <a:bodyPr wrap="square" anchor="b">
            <a:spAutoFit/>
          </a:bodyPr>
          <a:lstStyle>
            <a:lvl1pPr algn="ctr">
              <a:spcBef>
                <a:spcPts val="0"/>
              </a:spcBef>
              <a:defRPr sz="45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855847" y="4944565"/>
            <a:ext cx="2443163" cy="129907"/>
          </a:xfrm>
        </p:spPr>
        <p:txBody>
          <a:bodyPr>
            <a:spAutoFit/>
          </a:bodyPr>
          <a:lstStyle>
            <a:lvl1pPr algn="ctr">
              <a:defRPr sz="844"/>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3561112" y="4210315"/>
            <a:ext cx="2443163" cy="692497"/>
          </a:xfrm>
        </p:spPr>
        <p:txBody>
          <a:bodyPr wrap="square" anchor="b">
            <a:spAutoFit/>
          </a:bodyPr>
          <a:lstStyle>
            <a:lvl1pPr algn="ctr">
              <a:spcBef>
                <a:spcPts val="0"/>
              </a:spcBef>
              <a:defRPr sz="45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3561112" y="4944565"/>
            <a:ext cx="2443163" cy="129907"/>
          </a:xfrm>
        </p:spPr>
        <p:txBody>
          <a:bodyPr>
            <a:spAutoFit/>
          </a:bodyPr>
          <a:lstStyle>
            <a:lvl1pPr algn="ctr">
              <a:defRPr sz="844"/>
            </a:lvl1pPr>
          </a:lstStyle>
          <a:p>
            <a:pPr lvl="0"/>
            <a:r>
              <a:rPr lang="en-US" dirty="0"/>
              <a:t>Context about fact</a:t>
            </a:r>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5035" userDrawn="1">
          <p15:clr>
            <a:srgbClr val="FBAE40"/>
          </p15:clr>
        </p15:guide>
        <p15:guide id="2" orient="horz" pos="4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417938" y="3187009"/>
            <a:ext cx="5563871" cy="1168525"/>
          </a:xfrm>
          <a:prstGeom prst="rect">
            <a:avLst/>
          </a:prstGeom>
          <a:noFill/>
        </p:spPr>
        <p:txBody>
          <a:bodyPr wrap="square" lIns="0" tIns="0" rIns="0" bIns="0" rtlCol="0">
            <a:spAutoFit/>
          </a:bodyPr>
          <a:lstStyle/>
          <a:p>
            <a:pPr>
              <a:lnSpc>
                <a:spcPct val="90000"/>
              </a:lnSpc>
              <a:spcBef>
                <a:spcPts val="0"/>
              </a:spcBef>
            </a:pPr>
            <a:r>
              <a:rPr lang="en-US" sz="8437"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5342147" y="4572000"/>
            <a:ext cx="1097918"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03728" y="243840"/>
            <a:ext cx="6650546" cy="865632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788"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2148118" y="7782839"/>
            <a:ext cx="2561768" cy="341760"/>
          </a:xfrm>
          <a:prstGeom prst="rect">
            <a:avLst/>
          </a:prstGeom>
          <a:noFill/>
        </p:spPr>
        <p:txBody>
          <a:bodyPr vert="horz" wrap="square" lIns="0" tIns="0" rIns="0" bIns="0" rtlCol="0">
            <a:spAutoFit/>
          </a:bodyPr>
          <a:lstStyle/>
          <a:p>
            <a:pPr algn="ctr">
              <a:spcBef>
                <a:spcPts val="338"/>
              </a:spcBef>
            </a:pPr>
            <a:r>
              <a:rPr lang="en-US" sz="394"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338"/>
              </a:spcBef>
            </a:pPr>
            <a:r>
              <a:rPr lang="en-US" sz="394" b="0" i="0" u="none" baseline="0" dirty="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279218" y="3782866"/>
            <a:ext cx="2299567" cy="1578276"/>
          </a:xfrm>
          <a:prstGeom prst="rect">
            <a:avLst/>
          </a:prstGeom>
        </p:spPr>
      </p:pic>
    </p:spTree>
    <p:extLst>
      <p:ext uri="{BB962C8B-B14F-4D97-AF65-F5344CB8AC3E}">
        <p14:creationId xmlns:p14="http://schemas.microsoft.com/office/powerpoint/2010/main" val="2004102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417938" y="417019"/>
            <a:ext cx="5563871" cy="3505575"/>
          </a:xfrm>
          <a:prstGeom prst="rect">
            <a:avLst/>
          </a:prstGeom>
          <a:noFill/>
        </p:spPr>
        <p:txBody>
          <a:bodyPr wrap="square" lIns="0" tIns="0" rIns="0" bIns="0" rtlCol="0">
            <a:spAutoFit/>
          </a:bodyPr>
          <a:lstStyle/>
          <a:p>
            <a:pPr>
              <a:lnSpc>
                <a:spcPct val="90000"/>
              </a:lnSpc>
              <a:spcBef>
                <a:spcPts val="0"/>
              </a:spcBef>
            </a:pPr>
            <a:r>
              <a:rPr lang="en-US" sz="8437" b="1" dirty="0">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5342147" y="4572000"/>
            <a:ext cx="1097918"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857250" y="4802719"/>
            <a:ext cx="5143500" cy="1507467"/>
          </a:xfrm>
        </p:spPr>
        <p:txBody>
          <a:bodyPr/>
          <a:lstStyle>
            <a:lvl1pPr marL="0" indent="0" algn="ctr">
              <a:buNone/>
              <a:defRPr sz="1350">
                <a:solidFill>
                  <a:schemeClr val="accent6"/>
                </a:solidFill>
              </a:defRPr>
            </a:lvl1pPr>
            <a:lvl2pPr marL="257165" indent="0" algn="ctr">
              <a:buNone/>
              <a:defRPr sz="1125"/>
            </a:lvl2pPr>
            <a:lvl3pPr marL="514328" indent="0" algn="ctr">
              <a:buNone/>
              <a:defRPr sz="1013"/>
            </a:lvl3pPr>
            <a:lvl4pPr marL="771493" indent="0" algn="ctr">
              <a:buNone/>
              <a:defRPr sz="900"/>
            </a:lvl4pPr>
            <a:lvl5pPr marL="1028657" indent="0" algn="ctr">
              <a:buNone/>
              <a:defRPr sz="900"/>
            </a:lvl5pPr>
            <a:lvl6pPr marL="1285821" indent="0" algn="ctr">
              <a:buNone/>
              <a:defRPr sz="900"/>
            </a:lvl6pPr>
            <a:lvl7pPr marL="1542986" indent="0" algn="ctr">
              <a:buNone/>
              <a:defRPr sz="900"/>
            </a:lvl7pPr>
            <a:lvl8pPr marL="1800150" indent="0" algn="ctr">
              <a:buNone/>
              <a:defRPr sz="900"/>
            </a:lvl8pPr>
            <a:lvl9pPr marL="2057314" indent="0" algn="ctr">
              <a:buNone/>
              <a:defRPr sz="900"/>
            </a:lvl9pPr>
          </a:lstStyle>
          <a:p>
            <a:r>
              <a:rPr lang="en-US" dirty="0"/>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10/22/2024</a:t>
            </a:fld>
            <a:endParaRPr lang="en-US" dirty="0"/>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427868" y="190380"/>
            <a:ext cx="4663289" cy="138499"/>
          </a:xfrm>
          <a:prstGeom prst="rect">
            <a:avLst/>
          </a:prstGeom>
          <a:noFill/>
        </p:spPr>
        <p:txBody>
          <a:bodyPr vert="horz" wrap="square" lIns="0" tIns="0" rIns="0" bIns="0" rtlCol="0">
            <a:spAutoFit/>
          </a:bodyPr>
          <a:lstStyle/>
          <a:p>
            <a:pPr algn="l">
              <a:spcBef>
                <a:spcPts val="338"/>
              </a:spcBef>
            </a:pPr>
            <a:r>
              <a:rPr lang="en-US" sz="900" b="1" i="0" u="none" baseline="0" dirty="0">
                <a:solidFill>
                  <a:schemeClr val="tx1"/>
                </a:solidFill>
                <a:latin typeface="+mn-lt"/>
              </a:rPr>
              <a:t>Not for use. </a:t>
            </a:r>
            <a:r>
              <a:rPr lang="en-US" sz="9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224858" y="124713"/>
            <a:ext cx="193905" cy="459627"/>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l" defTabSz="823283"/>
            <a:endParaRPr lang="en-US" sz="506" dirty="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857250" y="4329406"/>
            <a:ext cx="5143500" cy="350545"/>
          </a:xfrm>
        </p:spPr>
        <p:txBody>
          <a:bodyPr anchor="b"/>
          <a:lstStyle>
            <a:lvl1pPr algn="ctr">
              <a:defRPr sz="2531"/>
            </a:lvl1pPr>
          </a:lstStyle>
          <a:p>
            <a:r>
              <a:rPr lang="en-US" dirty="0"/>
              <a:t>Not for use. Microsoft default.</a:t>
            </a:r>
          </a:p>
        </p:txBody>
      </p:sp>
    </p:spTree>
    <p:extLst>
      <p:ext uri="{BB962C8B-B14F-4D97-AF65-F5344CB8AC3E}">
        <p14:creationId xmlns:p14="http://schemas.microsoft.com/office/powerpoint/2010/main" val="4191430146"/>
      </p:ext>
    </p:extLst>
  </p:cSld>
  <p:clrMapOvr>
    <a:masterClrMapping/>
  </p:clrMapOvr>
  <p:extLst>
    <p:ext uri="{DCECCB84-F9BA-43D5-87BE-67443E8EF086}">
      <p15:sldGuideLst xmlns:p15="http://schemas.microsoft.com/office/powerpoint/2012/main">
        <p15:guide id="1" orient="horz" pos="5035" userDrawn="1">
          <p15:clr>
            <a:srgbClr val="F26B43"/>
          </p15:clr>
        </p15:guide>
        <p15:guide id="2" orient="horz" pos="459"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10/22/2024</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60698" y="8429146"/>
            <a:ext cx="2648903" cy="121252"/>
          </a:xfrm>
        </p:spPr>
        <p:txBody>
          <a:bodyPr wrap="square" anchor="b">
            <a:spAutoFit/>
          </a:bodyPr>
          <a:lstStyle>
            <a:lvl1pPr marL="0" indent="0">
              <a:spcBef>
                <a:spcPts val="0"/>
              </a:spcBef>
              <a:buFont typeface="Arial" panose="020B0604020202020204" pitchFamily="34" charset="0"/>
              <a:buNone/>
              <a:defRPr sz="788" b="1">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60698" y="6180868"/>
            <a:ext cx="2648903" cy="311752"/>
          </a:xfrm>
        </p:spPr>
        <p:txBody>
          <a:bodyPr>
            <a:spAutoFit/>
          </a:bodyPr>
          <a:lstStyle>
            <a:lvl1pPr marL="0" indent="0">
              <a:spcBef>
                <a:spcPts val="0"/>
              </a:spcBef>
              <a:buFont typeface="Arial" panose="020B0604020202020204" pitchFamily="34" charset="0"/>
              <a:buNone/>
              <a:defRPr sz="1013">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60698" y="4708409"/>
            <a:ext cx="2648903" cy="1051635"/>
          </a:xfrm>
        </p:spPr>
        <p:txBody>
          <a:bodyPr anchor="b"/>
          <a:lstStyle>
            <a:lvl1pPr>
              <a:defRPr sz="2531"/>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57176" y="1110868"/>
            <a:ext cx="1078814" cy="740429"/>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3384424" y="0"/>
            <a:ext cx="3473577" cy="9144000"/>
          </a:xfrm>
          <a:prstGeom prst="rect">
            <a:avLst/>
          </a:prstGeom>
        </p:spPr>
      </p:pic>
    </p:spTree>
    <p:extLst>
      <p:ext uri="{BB962C8B-B14F-4D97-AF65-F5344CB8AC3E}">
        <p14:creationId xmlns:p14="http://schemas.microsoft.com/office/powerpoint/2010/main" val="1465427059"/>
      </p:ext>
    </p:extLst>
  </p:cSld>
  <p:clrMapOvr>
    <a:masterClrMapping/>
  </p:clrMapOvr>
  <p:extLst>
    <p:ext uri="{DCECCB84-F9BA-43D5-87BE-67443E8EF086}">
      <p15:sldGuideLst xmlns:p15="http://schemas.microsoft.com/office/powerpoint/2012/main">
        <p15:guide id="2" pos="1833" userDrawn="1">
          <p15:clr>
            <a:srgbClr val="FBAE40"/>
          </p15:clr>
        </p15:guide>
        <p15:guide id="3" orient="horz" pos="3629" userDrawn="1">
          <p15:clr>
            <a:srgbClr val="FBAE40"/>
          </p15:clr>
        </p15:guide>
        <p15:guide id="4" orient="horz" pos="38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257176" y="740853"/>
            <a:ext cx="6341864" cy="171457"/>
          </a:xfrm>
        </p:spPr>
        <p:txBody>
          <a:bodyPr/>
          <a:lstStyle>
            <a:lvl1pPr>
              <a:defRPr/>
            </a:lvl1pPr>
          </a:lstStyle>
          <a:p>
            <a:r>
              <a:rPr lang="en-US" dirty="0"/>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471488" y="1959687"/>
            <a:ext cx="2914650" cy="580178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3471863" y="1959687"/>
            <a:ext cx="2914650" cy="580178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10/22/2024</a:t>
            </a:fld>
            <a:endParaRPr lang="en-US" dirty="0"/>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427868" y="190380"/>
            <a:ext cx="4663289" cy="138499"/>
          </a:xfrm>
          <a:prstGeom prst="rect">
            <a:avLst/>
          </a:prstGeom>
          <a:noFill/>
        </p:spPr>
        <p:txBody>
          <a:bodyPr vert="horz" wrap="square" lIns="0" tIns="0" rIns="0" bIns="0" rtlCol="0">
            <a:spAutoFit/>
          </a:bodyPr>
          <a:lstStyle/>
          <a:p>
            <a:pPr algn="l">
              <a:spcBef>
                <a:spcPts val="338"/>
              </a:spcBef>
            </a:pPr>
            <a:r>
              <a:rPr lang="en-US" sz="900" b="1" i="0" u="none" baseline="0" dirty="0">
                <a:solidFill>
                  <a:schemeClr val="tx1"/>
                </a:solidFill>
                <a:latin typeface="+mn-lt"/>
              </a:rPr>
              <a:t>Not for use. </a:t>
            </a:r>
            <a:r>
              <a:rPr lang="en-US" sz="900" b="0" i="0" u="none" baseline="0" dirty="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224858" y="124713"/>
            <a:ext cx="193905" cy="459627"/>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l" defTabSz="823283"/>
            <a:endParaRPr lang="en-US" sz="506" dirty="0">
              <a:solidFill>
                <a:schemeClr val="bg2"/>
              </a:solidFill>
              <a:latin typeface="+mj-lt"/>
            </a:endParaRPr>
          </a:p>
        </p:txBody>
      </p:sp>
    </p:spTree>
    <p:extLst>
      <p:ext uri="{BB962C8B-B14F-4D97-AF65-F5344CB8AC3E}">
        <p14:creationId xmlns:p14="http://schemas.microsoft.com/office/powerpoint/2010/main" val="2711221741"/>
      </p:ext>
    </p:extLst>
  </p:cSld>
  <p:clrMapOvr>
    <a:masterClrMapping/>
  </p:clrMapOvr>
  <p:extLst>
    <p:ext uri="{DCECCB84-F9BA-43D5-87BE-67443E8EF086}">
      <p15:sldGuideLst xmlns:p15="http://schemas.microsoft.com/office/powerpoint/2012/main">
        <p15:guide id="1" orient="horz" pos="5035" userDrawn="1">
          <p15:clr>
            <a:srgbClr val="F26B43"/>
          </p15:clr>
        </p15:guide>
        <p15:guide id="2" orient="horz" pos="459" userDrawn="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257175" y="740853"/>
            <a:ext cx="6341865" cy="171457"/>
          </a:xfrm>
        </p:spPr>
        <p:txBody>
          <a:bodyPr/>
          <a:lstStyle>
            <a:lvl1pPr>
              <a:defRPr/>
            </a:lvl1pPr>
          </a:lstStyle>
          <a:p>
            <a:r>
              <a:rPr lang="en-US" dirty="0"/>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472381" y="1959130"/>
            <a:ext cx="2916074" cy="1098549"/>
          </a:xfrm>
        </p:spPr>
        <p:txBody>
          <a:bodyPr anchor="b"/>
          <a:lstStyle>
            <a:lvl1pPr marL="0" indent="0">
              <a:spcBef>
                <a:spcPts val="0"/>
              </a:spcBef>
              <a:buNone/>
              <a:defRPr sz="1350" b="1">
                <a:solidFill>
                  <a:schemeClr val="accent6"/>
                </a:solidFill>
              </a:defRPr>
            </a:lvl1pPr>
            <a:lvl2pPr marL="257165" indent="0">
              <a:buNone/>
              <a:defRPr sz="1125" b="1"/>
            </a:lvl2pPr>
            <a:lvl3pPr marL="514328" indent="0">
              <a:buNone/>
              <a:defRPr sz="1013" b="1"/>
            </a:lvl3pPr>
            <a:lvl4pPr marL="771493" indent="0">
              <a:buNone/>
              <a:defRPr sz="900" b="1"/>
            </a:lvl4pPr>
            <a:lvl5pPr marL="1028657" indent="0">
              <a:buNone/>
              <a:defRPr sz="900" b="1"/>
            </a:lvl5pPr>
            <a:lvl6pPr marL="1285821" indent="0">
              <a:buNone/>
              <a:defRPr sz="900" b="1"/>
            </a:lvl6pPr>
            <a:lvl7pPr marL="1542986" indent="0">
              <a:buNone/>
              <a:defRPr sz="900" b="1"/>
            </a:lvl7pPr>
            <a:lvl8pPr marL="1800150" indent="0">
              <a:buNone/>
              <a:defRPr sz="900" b="1"/>
            </a:lvl8pPr>
            <a:lvl9pPr marL="2057314"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472381" y="3057678"/>
            <a:ext cx="2916074" cy="4703793"/>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3471865" y="1959130"/>
            <a:ext cx="2915543" cy="1098549"/>
          </a:xfrm>
        </p:spPr>
        <p:txBody>
          <a:bodyPr anchor="b"/>
          <a:lstStyle>
            <a:lvl1pPr marL="0" indent="0">
              <a:spcBef>
                <a:spcPts val="0"/>
              </a:spcBef>
              <a:buNone/>
              <a:defRPr sz="1350" b="1">
                <a:solidFill>
                  <a:schemeClr val="accent6"/>
                </a:solidFill>
              </a:defRPr>
            </a:lvl1pPr>
            <a:lvl2pPr marL="257165" indent="0">
              <a:buNone/>
              <a:defRPr sz="1125" b="1"/>
            </a:lvl2pPr>
            <a:lvl3pPr marL="514328" indent="0">
              <a:buNone/>
              <a:defRPr sz="1013" b="1"/>
            </a:lvl3pPr>
            <a:lvl4pPr marL="771493" indent="0">
              <a:buNone/>
              <a:defRPr sz="900" b="1"/>
            </a:lvl4pPr>
            <a:lvl5pPr marL="1028657" indent="0">
              <a:buNone/>
              <a:defRPr sz="900" b="1"/>
            </a:lvl5pPr>
            <a:lvl6pPr marL="1285821" indent="0">
              <a:buNone/>
              <a:defRPr sz="900" b="1"/>
            </a:lvl6pPr>
            <a:lvl7pPr marL="1542986" indent="0">
              <a:buNone/>
              <a:defRPr sz="900" b="1"/>
            </a:lvl7pPr>
            <a:lvl8pPr marL="1800150" indent="0">
              <a:buNone/>
              <a:defRPr sz="900" b="1"/>
            </a:lvl8pPr>
            <a:lvl9pPr marL="2057314"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3471865" y="3057679"/>
            <a:ext cx="2915543" cy="4703792"/>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10/22/2024</a:t>
            </a:fld>
            <a:endParaRPr lang="en-US" dirty="0"/>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427868" y="190380"/>
            <a:ext cx="4663289" cy="138499"/>
          </a:xfrm>
          <a:prstGeom prst="rect">
            <a:avLst/>
          </a:prstGeom>
          <a:noFill/>
        </p:spPr>
        <p:txBody>
          <a:bodyPr vert="horz" wrap="square" lIns="0" tIns="0" rIns="0" bIns="0" rtlCol="0">
            <a:spAutoFit/>
          </a:bodyPr>
          <a:lstStyle/>
          <a:p>
            <a:pPr algn="l">
              <a:spcBef>
                <a:spcPts val="338"/>
              </a:spcBef>
            </a:pPr>
            <a:r>
              <a:rPr lang="en-US" sz="900" b="1" i="0" u="none" baseline="0" dirty="0">
                <a:solidFill>
                  <a:schemeClr val="tx1"/>
                </a:solidFill>
                <a:latin typeface="+mn-lt"/>
              </a:rPr>
              <a:t>Not for use. </a:t>
            </a:r>
            <a:r>
              <a:rPr lang="en-US" sz="900" b="0" i="0" u="none" baseline="0" dirty="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224858" y="124713"/>
            <a:ext cx="193905" cy="459627"/>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l" defTabSz="823283"/>
            <a:endParaRPr lang="en-US" sz="506" dirty="0">
              <a:solidFill>
                <a:schemeClr val="bg2"/>
              </a:solidFill>
              <a:latin typeface="+mj-lt"/>
            </a:endParaRPr>
          </a:p>
        </p:txBody>
      </p:sp>
    </p:spTree>
    <p:extLst>
      <p:ext uri="{BB962C8B-B14F-4D97-AF65-F5344CB8AC3E}">
        <p14:creationId xmlns:p14="http://schemas.microsoft.com/office/powerpoint/2010/main" val="488667748"/>
      </p:ext>
    </p:extLst>
  </p:cSld>
  <p:clrMapOvr>
    <a:masterClrMapping/>
  </p:clrMapOvr>
  <p:extLst>
    <p:ext uri="{DCECCB84-F9BA-43D5-87BE-67443E8EF086}">
      <p15:sldGuideLst xmlns:p15="http://schemas.microsoft.com/office/powerpoint/2012/main">
        <p15:guide id="1" orient="horz" pos="5035" userDrawn="1">
          <p15:clr>
            <a:srgbClr val="F26B43"/>
          </p15:clr>
        </p15:guide>
        <p15:guide id="2" orient="horz" pos="459" userDrawn="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472383" y="1748913"/>
            <a:ext cx="2211883" cy="342914"/>
          </a:xfrm>
        </p:spPr>
        <p:txBody>
          <a:bodyPr anchor="b"/>
          <a:lstStyle>
            <a:lvl1pPr>
              <a:defRPr sz="1238"/>
            </a:lvl1pPr>
          </a:lstStyle>
          <a:p>
            <a:r>
              <a:rPr lang="en-US" dirty="0"/>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2915544" y="1279297"/>
            <a:ext cx="3471863" cy="6042380"/>
          </a:xfrm>
        </p:spPr>
        <p:txBody>
          <a:bodyPr/>
          <a:lstStyle>
            <a:lvl1pPr>
              <a:defRPr sz="1013"/>
            </a:lvl1pPr>
            <a:lvl2pPr>
              <a:defRPr sz="1013"/>
            </a:lvl2pPr>
            <a:lvl3pPr>
              <a:defRPr sz="1013"/>
            </a:lvl3pPr>
            <a:lvl4pPr>
              <a:defRPr sz="900"/>
            </a:lvl4pPr>
            <a:lvl5pPr>
              <a:defRPr sz="788"/>
            </a:lvl5pPr>
            <a:lvl6pPr>
              <a:defRPr sz="1125"/>
            </a:lvl6pPr>
            <a:lvl7pPr>
              <a:defRPr sz="1125"/>
            </a:lvl7pPr>
            <a:lvl8pPr>
              <a:defRPr sz="1125"/>
            </a:lvl8pPr>
            <a:lvl9pPr>
              <a:defRPr sz="1125"/>
            </a:lvl9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472383" y="2091825"/>
            <a:ext cx="2211883" cy="5229851"/>
          </a:xfrm>
        </p:spPr>
        <p:txBody>
          <a:bodyPr/>
          <a:lstStyle>
            <a:lvl1pPr marL="0" indent="0">
              <a:buNone/>
              <a:defRPr sz="900"/>
            </a:lvl1pPr>
            <a:lvl2pPr marL="257165" indent="0">
              <a:buNone/>
              <a:defRPr sz="788"/>
            </a:lvl2pPr>
            <a:lvl3pPr marL="514328" indent="0">
              <a:buNone/>
              <a:defRPr sz="675"/>
            </a:lvl3pPr>
            <a:lvl4pPr marL="771493" indent="0">
              <a:buNone/>
              <a:defRPr sz="563"/>
            </a:lvl4pPr>
            <a:lvl5pPr marL="1028657" indent="0">
              <a:buNone/>
              <a:defRPr sz="563"/>
            </a:lvl5pPr>
            <a:lvl6pPr marL="1285821" indent="0">
              <a:buNone/>
              <a:defRPr sz="563"/>
            </a:lvl6pPr>
            <a:lvl7pPr marL="1542986" indent="0">
              <a:buNone/>
              <a:defRPr sz="563"/>
            </a:lvl7pPr>
            <a:lvl8pPr marL="1800150" indent="0">
              <a:buNone/>
              <a:defRPr sz="563"/>
            </a:lvl8pPr>
            <a:lvl9pPr marL="2057314" indent="0">
              <a:buNone/>
              <a:defRPr sz="563"/>
            </a:lvl9pPr>
          </a:lstStyle>
          <a:p>
            <a:pPr lvl="0"/>
            <a:r>
              <a:rPr lang="en-US" dirty="0"/>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10/22/2024</a:t>
            </a:fld>
            <a:endParaRPr lang="en-US" dirty="0"/>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427868" y="190380"/>
            <a:ext cx="4663289" cy="138499"/>
          </a:xfrm>
          <a:prstGeom prst="rect">
            <a:avLst/>
          </a:prstGeom>
          <a:noFill/>
        </p:spPr>
        <p:txBody>
          <a:bodyPr vert="horz" wrap="square" lIns="0" tIns="0" rIns="0" bIns="0" rtlCol="0">
            <a:spAutoFit/>
          </a:bodyPr>
          <a:lstStyle/>
          <a:p>
            <a:pPr algn="l">
              <a:spcBef>
                <a:spcPts val="338"/>
              </a:spcBef>
            </a:pPr>
            <a:r>
              <a:rPr lang="en-US" sz="900" b="1" i="0" u="none" baseline="0" dirty="0">
                <a:solidFill>
                  <a:schemeClr val="tx1"/>
                </a:solidFill>
                <a:latin typeface="+mn-lt"/>
              </a:rPr>
              <a:t>Not for use. </a:t>
            </a:r>
            <a:r>
              <a:rPr lang="en-US" sz="900" b="0" i="0" u="none" baseline="0" dirty="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224858" y="124713"/>
            <a:ext cx="193905" cy="459627"/>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l" defTabSz="823283"/>
            <a:endParaRPr lang="en-US" sz="506" dirty="0">
              <a:solidFill>
                <a:schemeClr val="bg2"/>
              </a:solidFill>
              <a:latin typeface="+mj-lt"/>
            </a:endParaRPr>
          </a:p>
        </p:txBody>
      </p:sp>
    </p:spTree>
    <p:extLst>
      <p:ext uri="{BB962C8B-B14F-4D97-AF65-F5344CB8AC3E}">
        <p14:creationId xmlns:p14="http://schemas.microsoft.com/office/powerpoint/2010/main" val="3119207609"/>
      </p:ext>
    </p:extLst>
  </p:cSld>
  <p:clrMapOvr>
    <a:masterClrMapping/>
  </p:clrMapOvr>
  <p:extLst>
    <p:ext uri="{DCECCB84-F9BA-43D5-87BE-67443E8EF086}">
      <p15:sldGuideLst xmlns:p15="http://schemas.microsoft.com/office/powerpoint/2012/main">
        <p15:guide id="1" orient="horz" pos="5035" userDrawn="1">
          <p15:clr>
            <a:srgbClr val="F26B43"/>
          </p15:clr>
        </p15:guide>
        <p15:guide id="2" orient="horz" pos="459" userDrawn="1">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472383" y="1748913"/>
            <a:ext cx="2211883" cy="342914"/>
          </a:xfrm>
        </p:spPr>
        <p:txBody>
          <a:bodyPr anchor="b"/>
          <a:lstStyle>
            <a:lvl1pPr>
              <a:defRPr sz="1238"/>
            </a:lvl1pPr>
          </a:lstStyle>
          <a:p>
            <a:r>
              <a:rPr lang="en-US" dirty="0"/>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2915544" y="1279297"/>
            <a:ext cx="3471863" cy="6042380"/>
          </a:xfrm>
        </p:spPr>
        <p:txBody>
          <a:bodyPr>
            <a:normAutofit/>
          </a:bodyPr>
          <a:lstStyle>
            <a:lvl1pPr marL="0" indent="0">
              <a:buNone/>
              <a:defRPr sz="1013"/>
            </a:lvl1pPr>
            <a:lvl2pPr marL="257165" indent="0">
              <a:buNone/>
              <a:defRPr sz="1575"/>
            </a:lvl2pPr>
            <a:lvl3pPr marL="514328" indent="0">
              <a:buNone/>
              <a:defRPr sz="1350"/>
            </a:lvl3pPr>
            <a:lvl4pPr marL="771493" indent="0">
              <a:buNone/>
              <a:defRPr sz="1125"/>
            </a:lvl4pPr>
            <a:lvl5pPr marL="1028657" indent="0">
              <a:buNone/>
              <a:defRPr sz="1125"/>
            </a:lvl5pPr>
            <a:lvl6pPr marL="1285821" indent="0">
              <a:buNone/>
              <a:defRPr sz="1125"/>
            </a:lvl6pPr>
            <a:lvl7pPr marL="1542986" indent="0">
              <a:buNone/>
              <a:defRPr sz="1125"/>
            </a:lvl7pPr>
            <a:lvl8pPr marL="1800150" indent="0">
              <a:buNone/>
              <a:defRPr sz="1125"/>
            </a:lvl8pPr>
            <a:lvl9pPr marL="2057314" indent="0">
              <a:buNone/>
              <a:defRPr sz="1125"/>
            </a:lvl9pPr>
          </a:lstStyle>
          <a:p>
            <a:r>
              <a:rPr lang="en-US" dirty="0"/>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472383" y="2091825"/>
            <a:ext cx="2211883" cy="5229851"/>
          </a:xfrm>
        </p:spPr>
        <p:txBody>
          <a:bodyPr/>
          <a:lstStyle>
            <a:lvl1pPr marL="0" indent="0">
              <a:buNone/>
              <a:defRPr sz="900"/>
            </a:lvl1pPr>
            <a:lvl2pPr marL="257165" indent="0">
              <a:buNone/>
              <a:defRPr sz="788"/>
            </a:lvl2pPr>
            <a:lvl3pPr marL="514328" indent="0">
              <a:buNone/>
              <a:defRPr sz="675"/>
            </a:lvl3pPr>
            <a:lvl4pPr marL="771493" indent="0">
              <a:buNone/>
              <a:defRPr sz="563"/>
            </a:lvl4pPr>
            <a:lvl5pPr marL="1028657" indent="0">
              <a:buNone/>
              <a:defRPr sz="563"/>
            </a:lvl5pPr>
            <a:lvl6pPr marL="1285821" indent="0">
              <a:buNone/>
              <a:defRPr sz="563"/>
            </a:lvl6pPr>
            <a:lvl7pPr marL="1542986" indent="0">
              <a:buNone/>
              <a:defRPr sz="563"/>
            </a:lvl7pPr>
            <a:lvl8pPr marL="1800150" indent="0">
              <a:buNone/>
              <a:defRPr sz="563"/>
            </a:lvl8pPr>
            <a:lvl9pPr marL="2057314" indent="0">
              <a:buNone/>
              <a:defRPr sz="563"/>
            </a:lvl9pPr>
          </a:lstStyle>
          <a:p>
            <a:pPr lvl="0"/>
            <a:r>
              <a:rPr lang="en-US" dirty="0"/>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10/22/2024</a:t>
            </a:fld>
            <a:endParaRPr lang="en-US" dirty="0"/>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427868" y="190380"/>
            <a:ext cx="4663289" cy="138499"/>
          </a:xfrm>
          <a:prstGeom prst="rect">
            <a:avLst/>
          </a:prstGeom>
          <a:noFill/>
        </p:spPr>
        <p:txBody>
          <a:bodyPr vert="horz" wrap="square" lIns="0" tIns="0" rIns="0" bIns="0" rtlCol="0">
            <a:spAutoFit/>
          </a:bodyPr>
          <a:lstStyle/>
          <a:p>
            <a:pPr algn="l">
              <a:spcBef>
                <a:spcPts val="338"/>
              </a:spcBef>
            </a:pPr>
            <a:r>
              <a:rPr lang="en-US" sz="900" b="1" i="0" u="none" baseline="0" dirty="0">
                <a:solidFill>
                  <a:schemeClr val="tx1"/>
                </a:solidFill>
                <a:latin typeface="+mn-lt"/>
              </a:rPr>
              <a:t>Not for use. </a:t>
            </a:r>
            <a:r>
              <a:rPr lang="en-US" sz="900" b="0" i="0" u="none" baseline="0" dirty="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224858" y="124713"/>
            <a:ext cx="193905" cy="459627"/>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l" defTabSz="823283"/>
            <a:endParaRPr lang="en-US" sz="506" dirty="0">
              <a:solidFill>
                <a:schemeClr val="bg2"/>
              </a:solidFill>
              <a:latin typeface="+mj-lt"/>
            </a:endParaRPr>
          </a:p>
        </p:txBody>
      </p:sp>
    </p:spTree>
    <p:extLst>
      <p:ext uri="{BB962C8B-B14F-4D97-AF65-F5344CB8AC3E}">
        <p14:creationId xmlns:p14="http://schemas.microsoft.com/office/powerpoint/2010/main" val="103367083"/>
      </p:ext>
    </p:extLst>
  </p:cSld>
  <p:clrMapOvr>
    <a:masterClrMapping/>
  </p:clrMapOvr>
  <p:extLst>
    <p:ext uri="{DCECCB84-F9BA-43D5-87BE-67443E8EF086}">
      <p15:sldGuideLst xmlns:p15="http://schemas.microsoft.com/office/powerpoint/2012/main">
        <p15:guide id="1" orient="horz" pos="5035" userDrawn="1">
          <p15:clr>
            <a:srgbClr val="F26B43"/>
          </p15:clr>
        </p15:guide>
        <p15:guide id="2" orient="horz" pos="459"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dirty="0"/>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857250" y="1957600"/>
            <a:ext cx="5143500" cy="5240113"/>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10/22/2024</a:t>
            </a:fld>
            <a:endParaRPr lang="en-US" dirty="0"/>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427868" y="190380"/>
            <a:ext cx="4663289" cy="138499"/>
          </a:xfrm>
          <a:prstGeom prst="rect">
            <a:avLst/>
          </a:prstGeom>
          <a:noFill/>
        </p:spPr>
        <p:txBody>
          <a:bodyPr vert="horz" wrap="square" lIns="0" tIns="0" rIns="0" bIns="0" rtlCol="0">
            <a:spAutoFit/>
          </a:bodyPr>
          <a:lstStyle/>
          <a:p>
            <a:pPr algn="l">
              <a:spcBef>
                <a:spcPts val="338"/>
              </a:spcBef>
            </a:pPr>
            <a:r>
              <a:rPr lang="en-US" sz="900" b="1" i="0" u="none" baseline="0" dirty="0">
                <a:solidFill>
                  <a:schemeClr val="tx1"/>
                </a:solidFill>
                <a:latin typeface="+mn-lt"/>
              </a:rPr>
              <a:t>Not for use. </a:t>
            </a:r>
            <a:r>
              <a:rPr lang="en-US" sz="9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224858" y="124713"/>
            <a:ext cx="193905" cy="459627"/>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l" defTabSz="823283"/>
            <a:endParaRPr lang="en-US" sz="506" dirty="0">
              <a:solidFill>
                <a:schemeClr val="bg2"/>
              </a:solidFill>
              <a:latin typeface="+mj-lt"/>
            </a:endParaRPr>
          </a:p>
        </p:txBody>
      </p:sp>
    </p:spTree>
    <p:extLst>
      <p:ext uri="{BB962C8B-B14F-4D97-AF65-F5344CB8AC3E}">
        <p14:creationId xmlns:p14="http://schemas.microsoft.com/office/powerpoint/2010/main" val="1500397949"/>
      </p:ext>
    </p:extLst>
  </p:cSld>
  <p:clrMapOvr>
    <a:masterClrMapping/>
  </p:clrMapOvr>
  <p:extLst>
    <p:ext uri="{DCECCB84-F9BA-43D5-87BE-67443E8EF086}">
      <p15:sldGuideLst xmlns:p15="http://schemas.microsoft.com/office/powerpoint/2012/main">
        <p15:guide id="1" orient="horz" pos="5035" userDrawn="1">
          <p15:clr>
            <a:srgbClr val="F26B43"/>
          </p15:clr>
        </p15:guide>
        <p15:guide id="2" orient="horz" pos="459" userDrawn="1">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6422839" y="728133"/>
            <a:ext cx="176202" cy="7063056"/>
          </a:xfrm>
        </p:spPr>
        <p:txBody>
          <a:bodyPr vert="eaVert"/>
          <a:lstStyle/>
          <a:p>
            <a:r>
              <a:rPr lang="en-US" dirty="0"/>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1720439" y="728133"/>
            <a:ext cx="4350544" cy="7063056"/>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10/22/2024</a:t>
            </a:fld>
            <a:endParaRPr lang="en-US" dirty="0"/>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427868" y="190380"/>
            <a:ext cx="4663289" cy="138499"/>
          </a:xfrm>
          <a:prstGeom prst="rect">
            <a:avLst/>
          </a:prstGeom>
          <a:noFill/>
        </p:spPr>
        <p:txBody>
          <a:bodyPr vert="horz" wrap="square" lIns="0" tIns="0" rIns="0" bIns="0" rtlCol="0">
            <a:spAutoFit/>
          </a:bodyPr>
          <a:lstStyle/>
          <a:p>
            <a:pPr algn="l">
              <a:spcBef>
                <a:spcPts val="338"/>
              </a:spcBef>
            </a:pPr>
            <a:r>
              <a:rPr lang="en-US" sz="900" b="1" i="0" u="none" baseline="0" dirty="0">
                <a:solidFill>
                  <a:schemeClr val="tx1"/>
                </a:solidFill>
                <a:latin typeface="+mn-lt"/>
              </a:rPr>
              <a:t>Not for use. </a:t>
            </a:r>
            <a:r>
              <a:rPr lang="en-US" sz="9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224858" y="124713"/>
            <a:ext cx="193905" cy="459627"/>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l" defTabSz="823283"/>
            <a:endParaRPr lang="en-US" sz="506" dirty="0">
              <a:solidFill>
                <a:schemeClr val="bg2"/>
              </a:solidFill>
              <a:latin typeface="+mj-lt"/>
            </a:endParaRPr>
          </a:p>
        </p:txBody>
      </p:sp>
    </p:spTree>
    <p:extLst>
      <p:ext uri="{BB962C8B-B14F-4D97-AF65-F5344CB8AC3E}">
        <p14:creationId xmlns:p14="http://schemas.microsoft.com/office/powerpoint/2010/main" val="1334358615"/>
      </p:ext>
    </p:extLst>
  </p:cSld>
  <p:clrMapOvr>
    <a:masterClrMapping/>
  </p:clrMapOvr>
  <p:extLst>
    <p:ext uri="{DCECCB84-F9BA-43D5-87BE-67443E8EF086}">
      <p15:sldGuideLst xmlns:p15="http://schemas.microsoft.com/office/powerpoint/2012/main">
        <p15:guide id="1" orient="horz" pos="5035" userDrawn="1">
          <p15:clr>
            <a:srgbClr val="F26B43"/>
          </p15:clr>
        </p15:guide>
        <p15:guide id="2" orient="horz" pos="459" userDrawn="1">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4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289322" y="2438406"/>
            <a:ext cx="1585913" cy="3444724"/>
          </a:xfrm>
          <a:solidFill>
            <a:schemeClr val="accent3">
              <a:lumMod val="20000"/>
              <a:lumOff val="80000"/>
            </a:schemeClr>
          </a:solidFill>
        </p:spPr>
        <p:txBody>
          <a:bodyPr/>
          <a:lstStyle>
            <a:lvl1pPr>
              <a:defRPr sz="900">
                <a:solidFill>
                  <a:schemeClr val="tx1"/>
                </a:solidFill>
              </a:defRPr>
            </a:lvl1pPr>
          </a:lstStyle>
          <a:p>
            <a:r>
              <a:rPr lang="en-US" dirty="0"/>
              <a:t>Click icon to add picture</a:t>
            </a:r>
          </a:p>
        </p:txBody>
      </p:sp>
      <p:sp>
        <p:nvSpPr>
          <p:cNvPr id="2" name="Title 1"/>
          <p:cNvSpPr>
            <a:spLocks noGrp="1"/>
          </p:cNvSpPr>
          <p:nvPr>
            <p:ph type="title" hasCustomPrompt="1"/>
          </p:nvPr>
        </p:nvSpPr>
        <p:spPr>
          <a:xfrm>
            <a:off x="257174" y="740855"/>
            <a:ext cx="5400675" cy="171457"/>
          </a:xfrm>
        </p:spPr>
        <p:txBody>
          <a:bodyPr/>
          <a:lstStyle>
            <a:lvl1pPr>
              <a:defRPr/>
            </a:lvl1pPr>
          </a:lstStyle>
          <a:p>
            <a:r>
              <a:rPr lang="en-US" dirty="0"/>
              <a:t>4 Photo | Type insightful headline in sentence case | One line</a:t>
            </a:r>
          </a:p>
        </p:txBody>
      </p:sp>
      <p:sp>
        <p:nvSpPr>
          <p:cNvPr id="3" name="Date Placeholder 2"/>
          <p:cNvSpPr>
            <a:spLocks noGrp="1"/>
          </p:cNvSpPr>
          <p:nvPr>
            <p:ph type="dt" sz="half" idx="10"/>
          </p:nvPr>
        </p:nvSpPr>
        <p:spPr/>
        <p:txBody>
          <a:bodyPr/>
          <a:lstStyle/>
          <a:p>
            <a:fld id="{493BC84D-B045-4F55-8417-15B0F5C47E23}" type="datetime1">
              <a:rPr lang="en-US" smtClean="0"/>
              <a:t>10/22/2024</a:t>
            </a:fld>
            <a:endParaRPr lang="en-US" dirty="0"/>
          </a:p>
        </p:txBody>
      </p:sp>
      <p:sp>
        <p:nvSpPr>
          <p:cNvPr id="4" name="Footer Placeholder 3"/>
          <p:cNvSpPr>
            <a:spLocks noGrp="1"/>
          </p:cNvSpPr>
          <p:nvPr>
            <p:ph type="ftr" sz="quarter" idx="11"/>
          </p:nvPr>
        </p:nvSpPr>
        <p:spPr>
          <a:xfrm>
            <a:off x="0" y="9505717"/>
            <a:ext cx="1360950" cy="17377"/>
          </a:xfrm>
        </p:spPr>
        <p:txBody>
          <a:bodyPr/>
          <a:lstStyle/>
          <a:p>
            <a:r>
              <a:rPr lang="en-US" dirty="0"/>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6" name="Text Placeholder 7"/>
          <p:cNvSpPr>
            <a:spLocks noGrp="1"/>
          </p:cNvSpPr>
          <p:nvPr>
            <p:ph type="body" sz="quarter" idx="13" hasCustomPrompt="1"/>
          </p:nvPr>
        </p:nvSpPr>
        <p:spPr>
          <a:xfrm>
            <a:off x="278608" y="1491047"/>
            <a:ext cx="6365081" cy="656167"/>
          </a:xfrm>
        </p:spPr>
        <p:txBody>
          <a:bodyPr/>
          <a:lstStyle>
            <a:lvl1pPr>
              <a:defRPr sz="1500">
                <a:solidFill>
                  <a:schemeClr val="accent4"/>
                </a:solidFill>
              </a:defRPr>
            </a:lvl1pPr>
          </a:lstStyle>
          <a:p>
            <a:pPr lvl="0"/>
            <a:r>
              <a:rPr lang="en-US" dirty="0"/>
              <a:t>Use this space for one line subhead if needed | One line</a:t>
            </a:r>
          </a:p>
        </p:txBody>
      </p:sp>
      <p:sp>
        <p:nvSpPr>
          <p:cNvPr id="15" name="Picture Placeholder 8"/>
          <p:cNvSpPr>
            <a:spLocks noGrp="1"/>
          </p:cNvSpPr>
          <p:nvPr>
            <p:ph type="pic" sz="quarter" idx="23"/>
          </p:nvPr>
        </p:nvSpPr>
        <p:spPr>
          <a:xfrm>
            <a:off x="1875235" y="2438406"/>
            <a:ext cx="1588592" cy="3444724"/>
          </a:xfrm>
          <a:solidFill>
            <a:schemeClr val="accent3">
              <a:lumMod val="20000"/>
              <a:lumOff val="80000"/>
            </a:schemeClr>
          </a:solidFill>
        </p:spPr>
        <p:txBody>
          <a:bodyPr/>
          <a:lstStyle>
            <a:lvl1pPr>
              <a:defRPr sz="900">
                <a:solidFill>
                  <a:schemeClr val="tx1"/>
                </a:solidFill>
              </a:defRPr>
            </a:lvl1pPr>
          </a:lstStyle>
          <a:p>
            <a:r>
              <a:rPr lang="en-US" dirty="0"/>
              <a:t>Click icon to add picture</a:t>
            </a:r>
          </a:p>
        </p:txBody>
      </p:sp>
      <p:sp>
        <p:nvSpPr>
          <p:cNvPr id="17" name="Picture Placeholder 8"/>
          <p:cNvSpPr>
            <a:spLocks noGrp="1"/>
          </p:cNvSpPr>
          <p:nvPr>
            <p:ph type="pic" sz="quarter" idx="25"/>
          </p:nvPr>
        </p:nvSpPr>
        <p:spPr>
          <a:xfrm>
            <a:off x="3463826" y="2435377"/>
            <a:ext cx="1587252" cy="3444724"/>
          </a:xfrm>
          <a:solidFill>
            <a:schemeClr val="accent3">
              <a:lumMod val="20000"/>
              <a:lumOff val="80000"/>
            </a:schemeClr>
          </a:solidFill>
        </p:spPr>
        <p:txBody>
          <a:bodyPr/>
          <a:lstStyle>
            <a:lvl1pPr>
              <a:defRPr sz="900">
                <a:solidFill>
                  <a:schemeClr val="tx1"/>
                </a:solidFill>
              </a:defRPr>
            </a:lvl1pPr>
          </a:lstStyle>
          <a:p>
            <a:r>
              <a:rPr lang="en-US" dirty="0"/>
              <a:t>Click icon to add picture</a:t>
            </a:r>
          </a:p>
        </p:txBody>
      </p:sp>
      <p:sp>
        <p:nvSpPr>
          <p:cNvPr id="13" name="Picture Placeholder 8"/>
          <p:cNvSpPr>
            <a:spLocks noGrp="1"/>
          </p:cNvSpPr>
          <p:nvPr>
            <p:ph type="pic" sz="quarter" idx="27"/>
          </p:nvPr>
        </p:nvSpPr>
        <p:spPr>
          <a:xfrm>
            <a:off x="5049739" y="2435377"/>
            <a:ext cx="1593950" cy="3444724"/>
          </a:xfrm>
          <a:solidFill>
            <a:schemeClr val="accent3">
              <a:lumMod val="20000"/>
              <a:lumOff val="80000"/>
            </a:schemeClr>
          </a:solidFill>
        </p:spPr>
        <p:txBody>
          <a:bodyPr/>
          <a:lstStyle>
            <a:lvl1pPr>
              <a:defRPr sz="900">
                <a:solidFill>
                  <a:schemeClr val="tx1"/>
                </a:solidFill>
              </a:defRPr>
            </a:lvl1pPr>
          </a:lstStyle>
          <a:p>
            <a:r>
              <a:rPr lang="en-US" dirty="0"/>
              <a:t>Click icon to add picture</a:t>
            </a:r>
          </a:p>
        </p:txBody>
      </p:sp>
      <p:sp>
        <p:nvSpPr>
          <p:cNvPr id="8" name="Text Placeholder 7"/>
          <p:cNvSpPr>
            <a:spLocks noGrp="1"/>
          </p:cNvSpPr>
          <p:nvPr>
            <p:ph type="body" sz="quarter" idx="14" hasCustomPrompt="1"/>
          </p:nvPr>
        </p:nvSpPr>
        <p:spPr>
          <a:xfrm>
            <a:off x="1053194" y="3962400"/>
            <a:ext cx="822041" cy="1919211"/>
          </a:xfrm>
          <a:solidFill>
            <a:schemeClr val="tx1"/>
          </a:solidFill>
        </p:spPr>
        <p:txBody>
          <a:bodyPr lIns="102870" tIns="102870" anchor="t"/>
          <a:lstStyle>
            <a:lvl1pPr algn="l">
              <a:lnSpc>
                <a:spcPct val="90000"/>
              </a:lnSpc>
              <a:spcBef>
                <a:spcPts val="0"/>
              </a:spcBef>
              <a:spcAft>
                <a:spcPts val="0"/>
              </a:spcAft>
              <a:defRPr sz="900">
                <a:solidFill>
                  <a:schemeClr val="bg1"/>
                </a:solidFill>
              </a:defRPr>
            </a:lvl1pPr>
          </a:lstStyle>
          <a:p>
            <a:pPr lvl="0"/>
            <a:r>
              <a:rPr lang="en-US" dirty="0"/>
              <a:t>Type caption </a:t>
            </a:r>
            <a:r>
              <a:rPr lang="en-US" dirty="0" err="1"/>
              <a:t>here|Remove</a:t>
            </a:r>
            <a:r>
              <a:rPr lang="en-US" dirty="0"/>
              <a:t> if not needed</a:t>
            </a:r>
          </a:p>
        </p:txBody>
      </p:sp>
      <p:sp>
        <p:nvSpPr>
          <p:cNvPr id="16" name="Text Placeholder 7"/>
          <p:cNvSpPr>
            <a:spLocks noGrp="1"/>
          </p:cNvSpPr>
          <p:nvPr>
            <p:ph type="body" sz="quarter" idx="24" hasCustomPrompt="1"/>
          </p:nvPr>
        </p:nvSpPr>
        <p:spPr>
          <a:xfrm>
            <a:off x="2641786" y="3962400"/>
            <a:ext cx="822041" cy="1919211"/>
          </a:xfrm>
          <a:solidFill>
            <a:schemeClr val="accent2"/>
          </a:solidFill>
        </p:spPr>
        <p:txBody>
          <a:bodyPr lIns="102870" tIns="102870" anchor="t"/>
          <a:lstStyle>
            <a:lvl1pPr algn="l">
              <a:lnSpc>
                <a:spcPct val="90000"/>
              </a:lnSpc>
              <a:spcBef>
                <a:spcPts val="0"/>
              </a:spcBef>
              <a:spcAft>
                <a:spcPts val="0"/>
              </a:spcAft>
              <a:defRPr sz="900">
                <a:solidFill>
                  <a:schemeClr val="bg1"/>
                </a:solidFill>
              </a:defRPr>
            </a:lvl1pPr>
          </a:lstStyle>
          <a:p>
            <a:pPr lvl="0"/>
            <a:r>
              <a:rPr lang="en-US" dirty="0"/>
              <a:t>Type caption </a:t>
            </a:r>
            <a:r>
              <a:rPr lang="en-US" dirty="0" err="1"/>
              <a:t>here|Remove</a:t>
            </a:r>
            <a:r>
              <a:rPr lang="en-US" dirty="0"/>
              <a:t> if not needed</a:t>
            </a:r>
          </a:p>
        </p:txBody>
      </p:sp>
      <p:sp>
        <p:nvSpPr>
          <p:cNvPr id="18" name="Text Placeholder 7"/>
          <p:cNvSpPr>
            <a:spLocks noGrp="1"/>
          </p:cNvSpPr>
          <p:nvPr>
            <p:ph type="body" sz="quarter" idx="26" hasCustomPrompt="1"/>
          </p:nvPr>
        </p:nvSpPr>
        <p:spPr>
          <a:xfrm>
            <a:off x="4229037" y="3962400"/>
            <a:ext cx="822041" cy="1919211"/>
          </a:xfrm>
          <a:solidFill>
            <a:schemeClr val="accent4"/>
          </a:solidFill>
        </p:spPr>
        <p:txBody>
          <a:bodyPr lIns="102870" tIns="102870" anchor="t"/>
          <a:lstStyle>
            <a:lvl1pPr algn="l">
              <a:lnSpc>
                <a:spcPct val="90000"/>
              </a:lnSpc>
              <a:spcBef>
                <a:spcPts val="0"/>
              </a:spcBef>
              <a:spcAft>
                <a:spcPts val="0"/>
              </a:spcAft>
              <a:defRPr sz="900">
                <a:solidFill>
                  <a:schemeClr val="bg1"/>
                </a:solidFill>
              </a:defRPr>
            </a:lvl1pPr>
          </a:lstStyle>
          <a:p>
            <a:pPr lvl="0"/>
            <a:r>
              <a:rPr lang="en-US" dirty="0"/>
              <a:t>Type caption </a:t>
            </a:r>
            <a:r>
              <a:rPr lang="en-US" dirty="0" err="1"/>
              <a:t>here|Remove</a:t>
            </a:r>
            <a:r>
              <a:rPr lang="en-US" dirty="0"/>
              <a:t> if not needed</a:t>
            </a:r>
          </a:p>
        </p:txBody>
      </p:sp>
      <p:sp>
        <p:nvSpPr>
          <p:cNvPr id="14" name="Text Placeholder 7"/>
          <p:cNvSpPr>
            <a:spLocks noGrp="1"/>
          </p:cNvSpPr>
          <p:nvPr>
            <p:ph type="body" sz="quarter" idx="28" hasCustomPrompt="1"/>
          </p:nvPr>
        </p:nvSpPr>
        <p:spPr>
          <a:xfrm>
            <a:off x="5821648" y="3962400"/>
            <a:ext cx="822041" cy="1919211"/>
          </a:xfrm>
          <a:solidFill>
            <a:srgbClr val="A22B38"/>
          </a:solidFill>
        </p:spPr>
        <p:txBody>
          <a:bodyPr lIns="102870" tIns="102870" anchor="t"/>
          <a:lstStyle>
            <a:lvl1pPr algn="l">
              <a:lnSpc>
                <a:spcPct val="90000"/>
              </a:lnSpc>
              <a:spcBef>
                <a:spcPts val="0"/>
              </a:spcBef>
              <a:spcAft>
                <a:spcPts val="0"/>
              </a:spcAft>
              <a:defRPr sz="900">
                <a:solidFill>
                  <a:schemeClr val="bg1"/>
                </a:solidFill>
              </a:defRPr>
            </a:lvl1pPr>
          </a:lstStyle>
          <a:p>
            <a:pPr lvl="0"/>
            <a:r>
              <a:rPr lang="en-US" dirty="0"/>
              <a:t>Type caption </a:t>
            </a:r>
            <a:r>
              <a:rPr lang="en-US" dirty="0" err="1"/>
              <a:t>here|Remove</a:t>
            </a:r>
            <a:r>
              <a:rPr lang="en-US" dirty="0"/>
              <a:t> if not needed</a:t>
            </a:r>
          </a:p>
        </p:txBody>
      </p:sp>
    </p:spTree>
    <p:extLst>
      <p:ext uri="{BB962C8B-B14F-4D97-AF65-F5344CB8AC3E}">
        <p14:creationId xmlns:p14="http://schemas.microsoft.com/office/powerpoint/2010/main" val="4248093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4" y="740855"/>
            <a:ext cx="5400675" cy="171457"/>
          </a:xfrm>
        </p:spPr>
        <p:txBody>
          <a:bodyPr/>
          <a:lstStyle>
            <a:lvl1pPr>
              <a:defRPr/>
            </a:lvl1pPr>
          </a:lstStyle>
          <a:p>
            <a:r>
              <a:rPr lang="en-US" dirty="0"/>
              <a:t>3 Column | Type insightful headline in sentence case | One line</a:t>
            </a:r>
          </a:p>
        </p:txBody>
      </p:sp>
      <p:sp>
        <p:nvSpPr>
          <p:cNvPr id="3" name="Date Placeholder 2"/>
          <p:cNvSpPr>
            <a:spLocks noGrp="1"/>
          </p:cNvSpPr>
          <p:nvPr>
            <p:ph type="dt" sz="half" idx="10"/>
          </p:nvPr>
        </p:nvSpPr>
        <p:spPr/>
        <p:txBody>
          <a:bodyPr/>
          <a:lstStyle/>
          <a:p>
            <a:fld id="{B559EB0B-2769-4EC7-A0D0-5BFC31F31D8D}" type="datetime1">
              <a:rPr lang="en-US" smtClean="0"/>
              <a:t>10/22/2024</a:t>
            </a:fld>
            <a:endParaRPr lang="en-US" dirty="0"/>
          </a:p>
        </p:txBody>
      </p:sp>
      <p:sp>
        <p:nvSpPr>
          <p:cNvPr id="4" name="Footer Placeholder 3"/>
          <p:cNvSpPr>
            <a:spLocks noGrp="1"/>
          </p:cNvSpPr>
          <p:nvPr>
            <p:ph type="ftr" sz="quarter" idx="11"/>
          </p:nvPr>
        </p:nvSpPr>
        <p:spPr>
          <a:xfrm>
            <a:off x="0" y="9505717"/>
            <a:ext cx="1360950" cy="17377"/>
          </a:xfrm>
        </p:spPr>
        <p:txBody>
          <a:bodyPr/>
          <a:lstStyle/>
          <a:p>
            <a:r>
              <a:rPr lang="en-US" dirty="0"/>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6" name="Text Placeholder 7"/>
          <p:cNvSpPr>
            <a:spLocks noGrp="1"/>
          </p:cNvSpPr>
          <p:nvPr>
            <p:ph type="body" sz="quarter" idx="13" hasCustomPrompt="1"/>
          </p:nvPr>
        </p:nvSpPr>
        <p:spPr>
          <a:xfrm>
            <a:off x="278608" y="1491047"/>
            <a:ext cx="6365081" cy="656167"/>
          </a:xfrm>
        </p:spPr>
        <p:txBody>
          <a:bodyPr/>
          <a:lstStyle>
            <a:lvl1pPr>
              <a:defRPr sz="15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278606" y="2438401"/>
            <a:ext cx="2057400" cy="884767"/>
          </a:xfrm>
          <a:solidFill>
            <a:schemeClr val="tx2"/>
          </a:solidFill>
        </p:spPr>
        <p:txBody>
          <a:bodyPr lIns="102870" anchor="ctr"/>
          <a:lstStyle>
            <a:lvl1pPr algn="l">
              <a:lnSpc>
                <a:spcPct val="90000"/>
              </a:lnSpc>
              <a:spcBef>
                <a:spcPts val="0"/>
              </a:spcBef>
              <a:spcAft>
                <a:spcPts val="0"/>
              </a:spcAft>
              <a:defRPr sz="105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2439165" y="2438401"/>
            <a:ext cx="2057400" cy="884767"/>
          </a:xfrm>
          <a:solidFill>
            <a:schemeClr val="accent2"/>
          </a:solidFill>
        </p:spPr>
        <p:txBody>
          <a:bodyPr lIns="102870" anchor="ctr"/>
          <a:lstStyle>
            <a:lvl1pPr>
              <a:lnSpc>
                <a:spcPct val="90000"/>
              </a:lnSpc>
              <a:spcBef>
                <a:spcPts val="0"/>
              </a:spcBef>
              <a:spcAft>
                <a:spcPts val="0"/>
              </a:spcAft>
              <a:defRPr sz="105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599723" y="2438401"/>
            <a:ext cx="2057400" cy="884767"/>
          </a:xfrm>
          <a:solidFill>
            <a:schemeClr val="accent4"/>
          </a:solidFill>
        </p:spPr>
        <p:txBody>
          <a:bodyPr lIns="102870" anchor="ctr"/>
          <a:lstStyle>
            <a:lvl1pPr>
              <a:lnSpc>
                <a:spcPct val="90000"/>
              </a:lnSpc>
              <a:spcBef>
                <a:spcPts val="0"/>
              </a:spcBef>
              <a:spcAft>
                <a:spcPts val="0"/>
              </a:spcAft>
              <a:defRPr sz="105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278606" y="3323163"/>
            <a:ext cx="2057400" cy="4550837"/>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05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2439165" y="3323163"/>
            <a:ext cx="2057400" cy="4550837"/>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05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4599723" y="3323163"/>
            <a:ext cx="2057400" cy="4550837"/>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050">
                <a:solidFill>
                  <a:schemeClr val="tx1"/>
                </a:solidFill>
              </a:defRPr>
            </a:lvl1pPr>
          </a:lstStyle>
          <a:p>
            <a:pPr lvl="0"/>
            <a:r>
              <a:rPr lang="en-US" dirty="0"/>
              <a:t>Text – add bullet if needed</a:t>
            </a:r>
          </a:p>
        </p:txBody>
      </p:sp>
    </p:spTree>
    <p:extLst>
      <p:ext uri="{BB962C8B-B14F-4D97-AF65-F5344CB8AC3E}">
        <p14:creationId xmlns:p14="http://schemas.microsoft.com/office/powerpoint/2010/main" val="42044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1" y="9505717"/>
            <a:ext cx="1360950" cy="17377"/>
          </a:xfrm>
        </p:spPr>
        <p:txBody>
          <a:bodyPr/>
          <a:lstStyle/>
          <a:p>
            <a:r>
              <a:rPr lang="en-US"/>
              <a:t>Do not reproduce, transmit or modify the content set forth herein in any form or by any means without written permission of UnitedHealthcare. © 2020 United HealthCare Services, Inc. All rights reserved.</a:t>
            </a:r>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278608" y="1491046"/>
            <a:ext cx="6365081" cy="656167"/>
          </a:xfrm>
        </p:spPr>
        <p:txBody>
          <a:bodyPr/>
          <a:lstStyle>
            <a:lvl1pPr>
              <a:defRPr sz="15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7014407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10/22/2024</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60698" y="8429146"/>
            <a:ext cx="2648903" cy="121252"/>
          </a:xfrm>
        </p:spPr>
        <p:txBody>
          <a:bodyPr wrap="square" anchor="b">
            <a:spAutoFit/>
          </a:bodyPr>
          <a:lstStyle>
            <a:lvl1pPr marL="0" indent="0">
              <a:spcBef>
                <a:spcPts val="0"/>
              </a:spcBef>
              <a:buFont typeface="Arial" panose="020B0604020202020204" pitchFamily="34" charset="0"/>
              <a:buNone/>
              <a:defRPr sz="788" b="1">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60698" y="6180868"/>
            <a:ext cx="2648903" cy="311752"/>
          </a:xfrm>
        </p:spPr>
        <p:txBody>
          <a:bodyPr>
            <a:spAutoFit/>
          </a:bodyPr>
          <a:lstStyle>
            <a:lvl1pPr marL="0" indent="0">
              <a:spcBef>
                <a:spcPts val="0"/>
              </a:spcBef>
              <a:buFont typeface="Arial" panose="020B0604020202020204" pitchFamily="34" charset="0"/>
              <a:buNone/>
              <a:defRPr sz="1013">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60698" y="4708409"/>
            <a:ext cx="2648903" cy="1051635"/>
          </a:xfrm>
        </p:spPr>
        <p:txBody>
          <a:bodyPr anchor="b"/>
          <a:lstStyle>
            <a:lvl1pPr>
              <a:defRPr sz="2531"/>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57176" y="1110868"/>
            <a:ext cx="1078814" cy="740429"/>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3384424" y="0"/>
            <a:ext cx="3473577" cy="9144000"/>
          </a:xfrm>
          <a:prstGeom prst="rect">
            <a:avLst/>
          </a:prstGeom>
        </p:spPr>
      </p:pic>
    </p:spTree>
    <p:extLst>
      <p:ext uri="{BB962C8B-B14F-4D97-AF65-F5344CB8AC3E}">
        <p14:creationId xmlns:p14="http://schemas.microsoft.com/office/powerpoint/2010/main" val="3141611383"/>
      </p:ext>
    </p:extLst>
  </p:cSld>
  <p:clrMapOvr>
    <a:masterClrMapping/>
  </p:clrMapOvr>
  <p:extLst>
    <p:ext uri="{DCECCB84-F9BA-43D5-87BE-67443E8EF086}">
      <p15:sldGuideLst xmlns:p15="http://schemas.microsoft.com/office/powerpoint/2012/main">
        <p15:guide id="2" pos="1833" userDrawn="1">
          <p15:clr>
            <a:srgbClr val="FBAE40"/>
          </p15:clr>
        </p15:guide>
        <p15:guide id="3" orient="horz" pos="3629" userDrawn="1">
          <p15:clr>
            <a:srgbClr val="FBAE40"/>
          </p15:clr>
        </p15:guide>
        <p15:guide id="4" orient="horz" pos="38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10/22/2024</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60698" y="8429146"/>
            <a:ext cx="2648903" cy="121252"/>
          </a:xfrm>
        </p:spPr>
        <p:txBody>
          <a:bodyPr wrap="square" anchor="b">
            <a:spAutoFit/>
          </a:bodyPr>
          <a:lstStyle>
            <a:lvl1pPr marL="0" indent="0">
              <a:spcBef>
                <a:spcPts val="0"/>
              </a:spcBef>
              <a:buFont typeface="Arial" panose="020B0604020202020204" pitchFamily="34" charset="0"/>
              <a:buNone/>
              <a:defRPr sz="788" b="1">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60698" y="6180868"/>
            <a:ext cx="2648903" cy="311752"/>
          </a:xfrm>
        </p:spPr>
        <p:txBody>
          <a:bodyPr>
            <a:spAutoFit/>
          </a:bodyPr>
          <a:lstStyle>
            <a:lvl1pPr marL="0" indent="0">
              <a:spcBef>
                <a:spcPts val="0"/>
              </a:spcBef>
              <a:buFont typeface="Arial" panose="020B0604020202020204" pitchFamily="34" charset="0"/>
              <a:buNone/>
              <a:defRPr sz="1013">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60698" y="4708409"/>
            <a:ext cx="2648903" cy="1051635"/>
          </a:xfrm>
        </p:spPr>
        <p:txBody>
          <a:bodyPr anchor="b"/>
          <a:lstStyle>
            <a:lvl1pPr>
              <a:defRPr sz="2531"/>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57176" y="1110868"/>
            <a:ext cx="1078814" cy="740429"/>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3384422" y="0"/>
            <a:ext cx="3473577" cy="9144000"/>
          </a:xfrm>
          <a:prstGeom prst="rect">
            <a:avLst/>
          </a:prstGeom>
        </p:spPr>
      </p:pic>
    </p:spTree>
    <p:extLst>
      <p:ext uri="{BB962C8B-B14F-4D97-AF65-F5344CB8AC3E}">
        <p14:creationId xmlns:p14="http://schemas.microsoft.com/office/powerpoint/2010/main" val="3413202921"/>
      </p:ext>
    </p:extLst>
  </p:cSld>
  <p:clrMapOvr>
    <a:masterClrMapping/>
  </p:clrMapOvr>
  <p:extLst>
    <p:ext uri="{DCECCB84-F9BA-43D5-87BE-67443E8EF086}">
      <p15:sldGuideLst xmlns:p15="http://schemas.microsoft.com/office/powerpoint/2012/main">
        <p15:guide id="2" pos="1833" userDrawn="1">
          <p15:clr>
            <a:srgbClr val="FBAE40"/>
          </p15:clr>
        </p15:guide>
        <p15:guide id="3" orient="horz" pos="3629" userDrawn="1">
          <p15:clr>
            <a:srgbClr val="FBAE40"/>
          </p15:clr>
        </p15:guide>
        <p15:guide id="4" orient="horz" pos="38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10/22/2024</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60698" y="8429146"/>
            <a:ext cx="2648903" cy="121252"/>
          </a:xfrm>
        </p:spPr>
        <p:txBody>
          <a:bodyPr wrap="square" anchor="b">
            <a:spAutoFit/>
          </a:bodyPr>
          <a:lstStyle>
            <a:lvl1pPr marL="0" indent="0">
              <a:spcBef>
                <a:spcPts val="0"/>
              </a:spcBef>
              <a:buFont typeface="Arial" panose="020B0604020202020204" pitchFamily="34" charset="0"/>
              <a:buNone/>
              <a:defRPr sz="788" b="1">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60698" y="6180868"/>
            <a:ext cx="2648903" cy="311752"/>
          </a:xfrm>
        </p:spPr>
        <p:txBody>
          <a:bodyPr>
            <a:spAutoFit/>
          </a:bodyPr>
          <a:lstStyle>
            <a:lvl1pPr marL="0" indent="0">
              <a:spcBef>
                <a:spcPts val="0"/>
              </a:spcBef>
              <a:buFont typeface="Arial" panose="020B0604020202020204" pitchFamily="34" charset="0"/>
              <a:buNone/>
              <a:defRPr sz="1013">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60698" y="4708409"/>
            <a:ext cx="2648903" cy="1051635"/>
          </a:xfrm>
        </p:spPr>
        <p:txBody>
          <a:bodyPr anchor="b"/>
          <a:lstStyle>
            <a:lvl1pPr>
              <a:defRPr sz="2531"/>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57176" y="1110868"/>
            <a:ext cx="1078814" cy="740429"/>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3384424" y="2"/>
            <a:ext cx="3473576" cy="9143999"/>
          </a:xfrm>
          <a:prstGeom prst="rect">
            <a:avLst/>
          </a:prstGeom>
        </p:spPr>
      </p:pic>
    </p:spTree>
    <p:extLst>
      <p:ext uri="{BB962C8B-B14F-4D97-AF65-F5344CB8AC3E}">
        <p14:creationId xmlns:p14="http://schemas.microsoft.com/office/powerpoint/2010/main" val="1481580915"/>
      </p:ext>
    </p:extLst>
  </p:cSld>
  <p:clrMapOvr>
    <a:masterClrMapping/>
  </p:clrMapOvr>
  <p:extLst>
    <p:ext uri="{DCECCB84-F9BA-43D5-87BE-67443E8EF086}">
      <p15:sldGuideLst xmlns:p15="http://schemas.microsoft.com/office/powerpoint/2012/main">
        <p15:guide id="2" pos="1833" userDrawn="1">
          <p15:clr>
            <a:srgbClr val="FBAE40"/>
          </p15:clr>
        </p15:guide>
        <p15:guide id="3" orient="horz" pos="3629" userDrawn="1">
          <p15:clr>
            <a:srgbClr val="FBAE40"/>
          </p15:clr>
        </p15:guide>
        <p15:guide id="4" orient="horz" pos="38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10/22/2024</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60698" y="8429146"/>
            <a:ext cx="2648903" cy="121252"/>
          </a:xfrm>
        </p:spPr>
        <p:txBody>
          <a:bodyPr wrap="square" anchor="b">
            <a:spAutoFit/>
          </a:bodyPr>
          <a:lstStyle>
            <a:lvl1pPr marL="0" indent="0">
              <a:spcBef>
                <a:spcPts val="0"/>
              </a:spcBef>
              <a:buFont typeface="Arial" panose="020B0604020202020204" pitchFamily="34" charset="0"/>
              <a:buNone/>
              <a:defRPr sz="788" b="1">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60698" y="6180868"/>
            <a:ext cx="2648903" cy="311752"/>
          </a:xfrm>
        </p:spPr>
        <p:txBody>
          <a:bodyPr>
            <a:spAutoFit/>
          </a:bodyPr>
          <a:lstStyle>
            <a:lvl1pPr marL="0" indent="0">
              <a:spcBef>
                <a:spcPts val="0"/>
              </a:spcBef>
              <a:buFont typeface="Arial" panose="020B0604020202020204" pitchFamily="34" charset="0"/>
              <a:buNone/>
              <a:defRPr sz="1013">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60698" y="4708409"/>
            <a:ext cx="2648903" cy="1051635"/>
          </a:xfrm>
        </p:spPr>
        <p:txBody>
          <a:bodyPr anchor="b"/>
          <a:lstStyle>
            <a:lvl1pPr>
              <a:defRPr sz="2531"/>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57176" y="1110868"/>
            <a:ext cx="1078814" cy="740429"/>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3385962" y="8098"/>
            <a:ext cx="3470501" cy="9135903"/>
          </a:xfrm>
          <a:prstGeom prst="rect">
            <a:avLst/>
          </a:prstGeom>
        </p:spPr>
      </p:pic>
    </p:spTree>
    <p:extLst>
      <p:ext uri="{BB962C8B-B14F-4D97-AF65-F5344CB8AC3E}">
        <p14:creationId xmlns:p14="http://schemas.microsoft.com/office/powerpoint/2010/main" val="1325184478"/>
      </p:ext>
    </p:extLst>
  </p:cSld>
  <p:clrMapOvr>
    <a:masterClrMapping/>
  </p:clrMapOvr>
  <p:extLst>
    <p:ext uri="{DCECCB84-F9BA-43D5-87BE-67443E8EF086}">
      <p15:sldGuideLst xmlns:p15="http://schemas.microsoft.com/office/powerpoint/2012/main">
        <p15:guide id="2" pos="1833" userDrawn="1">
          <p15:clr>
            <a:srgbClr val="FBAE40"/>
          </p15:clr>
        </p15:guide>
        <p15:guide id="3" orient="horz" pos="3629" userDrawn="1">
          <p15:clr>
            <a:srgbClr val="FBAE40"/>
          </p15:clr>
        </p15:guide>
        <p15:guide id="4" orient="horz" pos="38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10/22/2024</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60698" y="8429146"/>
            <a:ext cx="2648903" cy="121252"/>
          </a:xfrm>
        </p:spPr>
        <p:txBody>
          <a:bodyPr wrap="square" anchor="b">
            <a:spAutoFit/>
          </a:bodyPr>
          <a:lstStyle>
            <a:lvl1pPr marL="0" indent="0">
              <a:spcBef>
                <a:spcPts val="0"/>
              </a:spcBef>
              <a:buFont typeface="Arial" panose="020B0604020202020204" pitchFamily="34" charset="0"/>
              <a:buNone/>
              <a:defRPr sz="788" b="1">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60698" y="6180868"/>
            <a:ext cx="2648903" cy="311752"/>
          </a:xfrm>
        </p:spPr>
        <p:txBody>
          <a:bodyPr>
            <a:spAutoFit/>
          </a:bodyPr>
          <a:lstStyle>
            <a:lvl1pPr marL="0" indent="0">
              <a:spcBef>
                <a:spcPts val="0"/>
              </a:spcBef>
              <a:buFont typeface="Arial" panose="020B0604020202020204" pitchFamily="34" charset="0"/>
              <a:buNone/>
              <a:defRPr sz="1013">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60698" y="4708409"/>
            <a:ext cx="2648903" cy="1051635"/>
          </a:xfrm>
        </p:spPr>
        <p:txBody>
          <a:bodyPr anchor="b"/>
          <a:lstStyle>
            <a:lvl1pPr>
              <a:defRPr sz="2531"/>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57176" y="1110868"/>
            <a:ext cx="1078814" cy="740429"/>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3386138" y="0"/>
            <a:ext cx="3471863" cy="9144000"/>
          </a:xfrm>
          <a:solidFill>
            <a:schemeClr val="bg1"/>
          </a:solidFill>
        </p:spPr>
        <p:txBody>
          <a:bodyPr lIns="914400" rIns="914400">
            <a:normAutofit/>
          </a:bodyPr>
          <a:lstStyle>
            <a:lvl1pPr algn="ctr">
              <a:defRPr sz="788"/>
            </a:lvl1pPr>
          </a:lstStyle>
          <a:p>
            <a:br>
              <a:rPr lang="en-US" dirty="0"/>
            </a:br>
            <a:br>
              <a:rPr lang="en-US" dirty="0"/>
            </a:br>
            <a:r>
              <a:rPr lang="en-US" dirty="0"/>
              <a:t>An image should be inserted into this region, but the dimensions should remain unchanged. To access brand approved photography, visit: library.optum.com.</a:t>
            </a:r>
            <a:br>
              <a:rPr lang="en-US" dirty="0"/>
            </a:br>
            <a:br>
              <a:rPr lang="en-US" dirty="0"/>
            </a:br>
            <a:r>
              <a:rPr lang="en-US" dirty="0"/>
              <a:t>Accessing the above library requires users to be a part of a SECURE group: Optum_Library_Access_Photography.</a:t>
            </a:r>
            <a:br>
              <a:rPr lang="en-US" dirty="0"/>
            </a:br>
            <a:br>
              <a:rPr lang="en-US" dirty="0"/>
            </a:br>
            <a:r>
              <a:rPr lang="en-US" dirty="0"/>
              <a:t>Request access via Secure if necessary.</a:t>
            </a:r>
          </a:p>
        </p:txBody>
      </p:sp>
    </p:spTree>
    <p:extLst>
      <p:ext uri="{BB962C8B-B14F-4D97-AF65-F5344CB8AC3E}">
        <p14:creationId xmlns:p14="http://schemas.microsoft.com/office/powerpoint/2010/main" val="2554000509"/>
      </p:ext>
    </p:extLst>
  </p:cSld>
  <p:clrMapOvr>
    <a:masterClrMapping/>
  </p:clrMapOvr>
  <p:extLst>
    <p:ext uri="{DCECCB84-F9BA-43D5-87BE-67443E8EF086}">
      <p15:sldGuideLst xmlns:p15="http://schemas.microsoft.com/office/powerpoint/2012/main">
        <p15:guide id="2" pos="1833" userDrawn="1">
          <p15:clr>
            <a:srgbClr val="FBAE40"/>
          </p15:clr>
        </p15:guide>
        <p15:guide id="3" orient="horz" pos="3629" userDrawn="1">
          <p15:clr>
            <a:srgbClr val="FBAE40"/>
          </p15:clr>
        </p15:guide>
        <p15:guide id="4" orient="horz" pos="38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10/22/2024</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60698" y="8429146"/>
            <a:ext cx="2648903" cy="121252"/>
          </a:xfrm>
        </p:spPr>
        <p:txBody>
          <a:bodyPr wrap="square" anchor="b">
            <a:spAutoFit/>
          </a:bodyPr>
          <a:lstStyle>
            <a:lvl1pPr marL="0" indent="0">
              <a:spcBef>
                <a:spcPts val="0"/>
              </a:spcBef>
              <a:buFont typeface="Arial" panose="020B0604020202020204" pitchFamily="34" charset="0"/>
              <a:buNone/>
              <a:defRPr sz="788" b="1">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60698" y="6025178"/>
            <a:ext cx="2648903" cy="311752"/>
          </a:xfrm>
        </p:spPr>
        <p:txBody>
          <a:bodyPr>
            <a:spAutoFit/>
          </a:bodyPr>
          <a:lstStyle>
            <a:lvl1pPr marL="0" indent="0">
              <a:spcBef>
                <a:spcPts val="0"/>
              </a:spcBef>
              <a:buFont typeface="Arial" panose="020B0604020202020204" pitchFamily="34" charset="0"/>
              <a:buNone/>
              <a:defRPr sz="1013">
                <a:solidFill>
                  <a:schemeClr val="accent6"/>
                </a:solidFill>
              </a:defRPr>
            </a:lvl1pPr>
            <a:lvl2pPr marL="0" indent="0">
              <a:buNone/>
              <a:defRPr sz="1125">
                <a:solidFill>
                  <a:schemeClr val="accent5"/>
                </a:solidFill>
              </a:defRPr>
            </a:lvl2pPr>
            <a:lvl3pPr marL="130368" indent="0">
              <a:buFont typeface="Arial" panose="020B0604020202020204" pitchFamily="34" charset="0"/>
              <a:buNone/>
              <a:defRPr sz="1125">
                <a:solidFill>
                  <a:schemeClr val="accent5"/>
                </a:solidFill>
              </a:defRPr>
            </a:lvl3pPr>
            <a:lvl4pPr marL="128582" indent="0">
              <a:buNone/>
              <a:defRPr sz="1125">
                <a:solidFill>
                  <a:schemeClr val="accent5"/>
                </a:solidFill>
              </a:defRPr>
            </a:lvl4pPr>
            <a:lvl5pPr marL="258950" indent="0">
              <a:buNone/>
              <a:defRPr sz="1125">
                <a:solidFill>
                  <a:schemeClr val="accent5"/>
                </a:solidFill>
              </a:defRPr>
            </a:lvl5pPr>
          </a:lstStyle>
          <a:p>
            <a:pPr lvl="0"/>
            <a:r>
              <a:rPr lang="en-US" dirty="0"/>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257176" y="1110868"/>
            <a:ext cx="1078814" cy="740429"/>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3386138" y="0"/>
            <a:ext cx="3471863" cy="9144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260697" y="4789829"/>
            <a:ext cx="2258970" cy="350545"/>
          </a:xfrm>
          <a:prstGeom prst="rect">
            <a:avLst/>
          </a:prstGeom>
          <a:noFill/>
        </p:spPr>
        <p:txBody>
          <a:bodyPr vert="horz" wrap="square" lIns="0" tIns="0" rIns="0" bIns="0" rtlCol="0">
            <a:spAutoFit/>
          </a:bodyPr>
          <a:lstStyle/>
          <a:p>
            <a:pPr algn="l">
              <a:lnSpc>
                <a:spcPct val="90000"/>
              </a:lnSpc>
              <a:spcBef>
                <a:spcPts val="338"/>
              </a:spcBef>
            </a:pPr>
            <a:r>
              <a:rPr lang="en-US" sz="2531" b="1" dirty="0">
                <a:solidFill>
                  <a:schemeClr val="accent6"/>
                </a:solidFill>
              </a:rPr>
              <a:t>Better, for you</a:t>
            </a:r>
          </a:p>
        </p:txBody>
      </p:sp>
    </p:spTree>
    <p:extLst>
      <p:ext uri="{BB962C8B-B14F-4D97-AF65-F5344CB8AC3E}">
        <p14:creationId xmlns:p14="http://schemas.microsoft.com/office/powerpoint/2010/main" val="782659486"/>
      </p:ext>
    </p:extLst>
  </p:cSld>
  <p:clrMapOvr>
    <a:masterClrMapping/>
  </p:clrMapOvr>
  <p:extLst>
    <p:ext uri="{DCECCB84-F9BA-43D5-87BE-67443E8EF086}">
      <p15:sldGuideLst xmlns:p15="http://schemas.microsoft.com/office/powerpoint/2012/main">
        <p15:guide id="2" pos="1833" userDrawn="1">
          <p15:clr>
            <a:srgbClr val="FBAE40"/>
          </p15:clr>
        </p15:guide>
        <p15:guide id="4" orient="horz" pos="379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9573062"/>
            <a:ext cx="514350" cy="17377"/>
          </a:xfrm>
          <a:prstGeom prst="rect">
            <a:avLst/>
          </a:prstGeom>
        </p:spPr>
        <p:txBody>
          <a:bodyPr vert="horz" lIns="0" tIns="0" rIns="0" bIns="0" rtlCol="0" anchor="ctr">
            <a:spAutoFit/>
          </a:bodyPr>
          <a:lstStyle>
            <a:lvl1pPr algn="l">
              <a:defRPr sz="113">
                <a:solidFill>
                  <a:schemeClr val="tx1"/>
                </a:solidFill>
              </a:defRPr>
            </a:lvl1pPr>
          </a:lstStyle>
          <a:p>
            <a:fld id="{F05F61D3-6EEE-4B43-A90B-FDAB6329CC17}" type="datetime1">
              <a:rPr lang="en-US" smtClean="0"/>
              <a:t>10/22/2024</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9640408"/>
            <a:ext cx="514350" cy="17377"/>
          </a:xfrm>
          <a:prstGeom prst="rect">
            <a:avLst/>
          </a:prstGeom>
        </p:spPr>
        <p:txBody>
          <a:bodyPr vert="horz" lIns="0" tIns="0" rIns="0" bIns="0" rtlCol="0" anchor="ctr">
            <a:spAutoFit/>
          </a:bodyPr>
          <a:lstStyle>
            <a:lvl1pPr algn="l">
              <a:defRPr sz="113">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1" y="9505717"/>
            <a:ext cx="690895" cy="17377"/>
          </a:xfrm>
          <a:prstGeom prst="rect">
            <a:avLst/>
          </a:prstGeom>
        </p:spPr>
        <p:txBody>
          <a:bodyPr vert="horz" wrap="none" lIns="0" tIns="0" rIns="0" bIns="0" rtlCol="0" anchor="ctr">
            <a:spAutoFit/>
          </a:bodyPr>
          <a:lstStyle>
            <a:lvl1pPr algn="l">
              <a:defRPr sz="113"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2643190" y="8575512"/>
            <a:ext cx="1571623" cy="60658"/>
          </a:xfrm>
          <a:prstGeom prst="rect">
            <a:avLst/>
          </a:prstGeom>
          <a:noFill/>
        </p:spPr>
        <p:txBody>
          <a:bodyPr wrap="square" lIns="0" tIns="0" rIns="0" bIns="0" rtlCol="0">
            <a:spAutoFit/>
          </a:bodyPr>
          <a:lstStyle/>
          <a:p>
            <a:pPr algn="ctr"/>
            <a:r>
              <a:rPr lang="en-US" sz="394" b="0" spc="0" baseline="0" dirty="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6511765" y="8525666"/>
            <a:ext cx="88166" cy="86627"/>
          </a:xfrm>
          <a:prstGeom prst="rect">
            <a:avLst/>
          </a:prstGeom>
          <a:noFill/>
        </p:spPr>
        <p:txBody>
          <a:bodyPr wrap="none" lIns="0" tIns="0" rIns="0" bIns="0" rtlCol="0">
            <a:spAutoFit/>
          </a:bodyPr>
          <a:lstStyle/>
          <a:p>
            <a:pPr algn="r"/>
            <a:fld id="{F5A598C3-6D56-4DAD-9460-40026567CEE1}" type="slidenum">
              <a:rPr lang="en-US" sz="563" b="1" smtClean="0">
                <a:solidFill>
                  <a:schemeClr val="tx1"/>
                </a:solidFill>
              </a:rPr>
              <a:pPr algn="r"/>
              <a:t>‹#›</a:t>
            </a:fld>
            <a:endParaRPr lang="en-US" sz="563"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857250" y="1957600"/>
            <a:ext cx="5143500" cy="524011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257174" y="740853"/>
            <a:ext cx="5400675" cy="171457"/>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bwMode="gray">
          <a:xfrm>
            <a:off x="259855" y="8458204"/>
            <a:ext cx="434843" cy="298449"/>
          </a:xfrm>
          <a:prstGeom prst="rect">
            <a:avLst/>
          </a:prstGeom>
        </p:spPr>
      </p:pic>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67" r:id="rId3"/>
    <p:sldLayoutId id="2147483694" r:id="rId4"/>
    <p:sldLayoutId id="2147483699" r:id="rId5"/>
    <p:sldLayoutId id="2147483700" r:id="rId6"/>
    <p:sldLayoutId id="2147483701" r:id="rId7"/>
    <p:sldLayoutId id="2147483688" r:id="rId8"/>
    <p:sldLayoutId id="2147483703" r:id="rId9"/>
    <p:sldLayoutId id="2147483676" r:id="rId10"/>
    <p:sldLayoutId id="2147483685" r:id="rId11"/>
    <p:sldLayoutId id="2147483684" r:id="rId12"/>
    <p:sldLayoutId id="2147483677" r:id="rId13"/>
    <p:sldLayoutId id="2147483654" r:id="rId14"/>
    <p:sldLayoutId id="2147483662" r:id="rId15"/>
    <p:sldLayoutId id="2147483683" r:id="rId16"/>
    <p:sldLayoutId id="2147483650" r:id="rId17"/>
    <p:sldLayoutId id="2147483655" r:id="rId18"/>
    <p:sldLayoutId id="2147483678" r:id="rId19"/>
    <p:sldLayoutId id="2147483664" r:id="rId20"/>
    <p:sldLayoutId id="2147483696" r:id="rId21"/>
    <p:sldLayoutId id="2147483695" r:id="rId22"/>
    <p:sldLayoutId id="2147483697" r:id="rId23"/>
    <p:sldLayoutId id="2147483692" r:id="rId24"/>
    <p:sldLayoutId id="2147483698" r:id="rId25"/>
    <p:sldLayoutId id="2147483680" r:id="rId26"/>
    <p:sldLayoutId id="2147483663" r:id="rId27"/>
    <p:sldLayoutId id="2147483660" r:id="rId28"/>
    <p:sldLayoutId id="2147483649" r:id="rId29"/>
    <p:sldLayoutId id="2147483652" r:id="rId30"/>
    <p:sldLayoutId id="2147483653" r:id="rId31"/>
    <p:sldLayoutId id="2147483656" r:id="rId32"/>
    <p:sldLayoutId id="2147483657" r:id="rId33"/>
    <p:sldLayoutId id="2147483658" r:id="rId34"/>
    <p:sldLayoutId id="2147483659" r:id="rId35"/>
    <p:sldLayoutId id="2147483704" r:id="rId36"/>
    <p:sldLayoutId id="2147483710" r:id="rId37"/>
    <p:sldLayoutId id="2147483711" r:id="rId38"/>
  </p:sldLayoutIdLst>
  <p:hf sldNum="0" hdr="0" ftr="0" dt="0"/>
  <p:txStyles>
    <p:titleStyle>
      <a:lvl1pPr algn="l" defTabSz="514328" rtl="0" eaLnBrk="1" latinLnBrk="0" hangingPunct="1">
        <a:lnSpc>
          <a:spcPct val="90000"/>
        </a:lnSpc>
        <a:spcBef>
          <a:spcPct val="0"/>
        </a:spcBef>
        <a:buNone/>
        <a:defRPr sz="1238" b="1" kern="1200">
          <a:solidFill>
            <a:schemeClr val="accent6"/>
          </a:solidFill>
          <a:latin typeface="+mj-lt"/>
          <a:ea typeface="+mj-ea"/>
          <a:cs typeface="+mj-cs"/>
        </a:defRPr>
      </a:lvl1pPr>
    </p:titleStyle>
    <p:bodyStyle>
      <a:lvl1pPr marL="0" indent="0" algn="l" defTabSz="514328" rtl="0" eaLnBrk="1" latinLnBrk="0" hangingPunct="1">
        <a:lnSpc>
          <a:spcPct val="100000"/>
        </a:lnSpc>
        <a:spcBef>
          <a:spcPts val="338"/>
        </a:spcBef>
        <a:buFont typeface="Arial" panose="020B0604020202020204" pitchFamily="34" charset="0"/>
        <a:buNone/>
        <a:defRPr sz="1013" kern="1200">
          <a:solidFill>
            <a:schemeClr val="tx1"/>
          </a:solidFill>
          <a:latin typeface="+mn-lt"/>
          <a:ea typeface="+mn-ea"/>
          <a:cs typeface="+mn-cs"/>
        </a:defRPr>
      </a:lvl1pPr>
      <a:lvl2pPr marL="128582" indent="-128582" algn="l" defTabSz="514328" rtl="0" eaLnBrk="1" latinLnBrk="0" hangingPunct="1">
        <a:lnSpc>
          <a:spcPct val="100000"/>
        </a:lnSpc>
        <a:spcBef>
          <a:spcPts val="338"/>
        </a:spcBef>
        <a:buClr>
          <a:schemeClr val="tx1"/>
        </a:buClr>
        <a:buFont typeface="Arial" panose="020B0604020202020204" pitchFamily="34" charset="0"/>
        <a:buChar char="•"/>
        <a:defRPr sz="1013" kern="1200">
          <a:solidFill>
            <a:schemeClr val="tx1"/>
          </a:solidFill>
          <a:latin typeface="+mn-lt"/>
          <a:ea typeface="+mn-ea"/>
          <a:cs typeface="+mn-cs"/>
        </a:defRPr>
      </a:lvl2pPr>
      <a:lvl3pPr marL="130368" indent="0" algn="l" defTabSz="514328" rtl="0" eaLnBrk="1" latinLnBrk="0" hangingPunct="1">
        <a:lnSpc>
          <a:spcPct val="100000"/>
        </a:lnSpc>
        <a:spcBef>
          <a:spcPts val="338"/>
        </a:spcBef>
        <a:buFontTx/>
        <a:buNone/>
        <a:defRPr sz="1013" kern="1200">
          <a:solidFill>
            <a:schemeClr val="tx1"/>
          </a:solidFill>
          <a:latin typeface="+mn-lt"/>
          <a:ea typeface="+mn-ea"/>
          <a:cs typeface="+mn-cs"/>
        </a:defRPr>
      </a:lvl3pPr>
      <a:lvl4pPr marL="257165" indent="-128582" algn="l" defTabSz="514328" rtl="0" eaLnBrk="1" latinLnBrk="0" hangingPunct="1">
        <a:lnSpc>
          <a:spcPct val="100000"/>
        </a:lnSpc>
        <a:spcBef>
          <a:spcPts val="338"/>
        </a:spcBef>
        <a:buClr>
          <a:schemeClr val="tx1"/>
        </a:buClr>
        <a:buFont typeface="Arial" panose="020B0604020202020204" pitchFamily="34" charset="0"/>
        <a:buChar char="–"/>
        <a:defRPr sz="900" kern="1200">
          <a:solidFill>
            <a:schemeClr val="tx1"/>
          </a:solidFill>
          <a:latin typeface="+mn-lt"/>
          <a:ea typeface="+mn-ea"/>
          <a:cs typeface="+mn-cs"/>
        </a:defRPr>
      </a:lvl4pPr>
      <a:lvl5pPr marL="387533" indent="-128582" algn="l" defTabSz="514328" rtl="0" eaLnBrk="1" latinLnBrk="0" hangingPunct="1">
        <a:lnSpc>
          <a:spcPct val="100000"/>
        </a:lnSpc>
        <a:spcBef>
          <a:spcPts val="338"/>
        </a:spcBef>
        <a:buClr>
          <a:schemeClr val="tx1"/>
        </a:buClr>
        <a:buFont typeface="Arial" panose="020B0604020202020204" pitchFamily="34" charset="0"/>
        <a:buChar char="•"/>
        <a:defRPr sz="788" kern="1200">
          <a:solidFill>
            <a:schemeClr val="tx1"/>
          </a:solidFill>
          <a:latin typeface="+mn-lt"/>
          <a:ea typeface="+mn-ea"/>
          <a:cs typeface="+mn-cs"/>
        </a:defRPr>
      </a:lvl5pPr>
      <a:lvl6pPr marL="1414403"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68"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32"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96"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8" rtl="0" eaLnBrk="1" latinLnBrk="0" hangingPunct="1">
        <a:defRPr sz="731" kern="1200">
          <a:solidFill>
            <a:schemeClr val="tx1"/>
          </a:solidFill>
          <a:latin typeface="+mn-lt"/>
          <a:ea typeface="+mn-ea"/>
          <a:cs typeface="+mn-cs"/>
        </a:defRPr>
      </a:lvl1pPr>
      <a:lvl2pPr marL="0" algn="l" defTabSz="514328" rtl="0" eaLnBrk="1" latinLnBrk="0" hangingPunct="1">
        <a:defRPr sz="731" kern="1200">
          <a:solidFill>
            <a:schemeClr val="tx1"/>
          </a:solidFill>
          <a:latin typeface="+mn-lt"/>
          <a:ea typeface="+mn-ea"/>
          <a:cs typeface="+mn-cs"/>
        </a:defRPr>
      </a:lvl2pPr>
      <a:lvl3pPr marL="0" algn="l" defTabSz="514328" rtl="0" eaLnBrk="1" latinLnBrk="0" hangingPunct="1">
        <a:defRPr sz="731" kern="1200">
          <a:solidFill>
            <a:schemeClr val="tx1"/>
          </a:solidFill>
          <a:latin typeface="+mn-lt"/>
          <a:ea typeface="+mn-ea"/>
          <a:cs typeface="+mn-cs"/>
        </a:defRPr>
      </a:lvl3pPr>
      <a:lvl4pPr marL="0" algn="l" defTabSz="514328" rtl="0" eaLnBrk="1" latinLnBrk="0" hangingPunct="1">
        <a:defRPr sz="731" kern="1200">
          <a:solidFill>
            <a:schemeClr val="tx1"/>
          </a:solidFill>
          <a:latin typeface="+mn-lt"/>
          <a:ea typeface="+mn-ea"/>
          <a:cs typeface="+mn-cs"/>
        </a:defRPr>
      </a:lvl4pPr>
      <a:lvl5pPr marL="0" algn="l" defTabSz="514328" rtl="0" eaLnBrk="1" latinLnBrk="0" hangingPunct="1">
        <a:defRPr sz="731" kern="1200">
          <a:solidFill>
            <a:schemeClr val="tx1"/>
          </a:solidFill>
          <a:latin typeface="+mn-lt"/>
          <a:ea typeface="+mn-ea"/>
          <a:cs typeface="+mn-cs"/>
        </a:defRPr>
      </a:lvl5pPr>
      <a:lvl6pPr marL="0" algn="l" defTabSz="514328" rtl="0" eaLnBrk="1" latinLnBrk="0" hangingPunct="1">
        <a:defRPr sz="731" kern="1200">
          <a:solidFill>
            <a:schemeClr val="tx1"/>
          </a:solidFill>
          <a:latin typeface="+mn-lt"/>
          <a:ea typeface="+mn-ea"/>
          <a:cs typeface="+mn-cs"/>
        </a:defRPr>
      </a:lvl6pPr>
      <a:lvl7pPr marL="0" algn="l" defTabSz="514328" rtl="0" eaLnBrk="1" latinLnBrk="0" hangingPunct="1">
        <a:defRPr sz="731" kern="1200">
          <a:solidFill>
            <a:schemeClr val="tx1"/>
          </a:solidFill>
          <a:latin typeface="+mn-lt"/>
          <a:ea typeface="+mn-ea"/>
          <a:cs typeface="+mn-cs"/>
        </a:defRPr>
      </a:lvl7pPr>
      <a:lvl8pPr marL="0" algn="l" defTabSz="514328" rtl="0" eaLnBrk="1" latinLnBrk="0" hangingPunct="1">
        <a:defRPr sz="731" kern="1200">
          <a:solidFill>
            <a:schemeClr val="tx1"/>
          </a:solidFill>
          <a:latin typeface="+mn-lt"/>
          <a:ea typeface="+mn-ea"/>
          <a:cs typeface="+mn-cs"/>
        </a:defRPr>
      </a:lvl8pPr>
      <a:lvl9pPr marL="0" algn="l" defTabSz="514328" rtl="0" eaLnBrk="1" latinLnBrk="0" hangingPunct="1">
        <a:defRPr sz="73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2" userDrawn="1">
          <p15:clr>
            <a:srgbClr val="C35EA4"/>
          </p15:clr>
        </p15:guide>
        <p15:guide id="4" pos="4157"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llup.com/workplace/349484/state-of-the-global-workplace.aspx" TargetMode="External"/><Relationship Id="rId7" Type="http://schemas.openxmlformats.org/officeDocument/2006/relationships/hyperlink" Target="https://hbr.org/2007/10/manage-your-energy-not-your-time;"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https://www.nhs.uk/mental-health/self-help/tips-and-support/mindfulness/" TargetMode="External"/><Relationship Id="rId5" Type="http://schemas.openxmlformats.org/officeDocument/2006/relationships/hyperlink" Target="https://www.psycom.net/stages-of-grief" TargetMode="External"/><Relationship Id="rId4" Type="http://schemas.openxmlformats.org/officeDocument/2006/relationships/hyperlink" Target="https://www.mayoclinic.org/healthy-lifestyle/stress-management/in-depth/stress-symptoms/art-2005098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in a field&#10;&#10;Description automatically generated">
            <a:extLst>
              <a:ext uri="{FF2B5EF4-FFF2-40B4-BE49-F238E27FC236}">
                <a16:creationId xmlns:a16="http://schemas.microsoft.com/office/drawing/2014/main" id="{2E20D1E7-6BAE-9261-EAA1-67093DDB80B5}"/>
              </a:ext>
            </a:extLst>
          </p:cNvPr>
          <p:cNvPicPr>
            <a:picLocks noChangeAspect="1"/>
          </p:cNvPicPr>
          <p:nvPr/>
        </p:nvPicPr>
        <p:blipFill rotWithShape="1">
          <a:blip r:embed="rId3">
            <a:extLst>
              <a:ext uri="{28A0092B-C50C-407E-A947-70E740481C1C}">
                <a14:useLocalDpi xmlns:a14="http://schemas.microsoft.com/office/drawing/2010/main" val="0"/>
              </a:ext>
            </a:extLst>
          </a:blip>
          <a:srcRect l="19963" r="19961" b="-1"/>
          <a:stretch/>
        </p:blipFill>
        <p:spPr>
          <a:xfrm>
            <a:off x="0" y="1"/>
            <a:ext cx="6858000" cy="9144000"/>
          </a:xfrm>
          <a:prstGeom prst="rect">
            <a:avLst/>
          </a:prstGeom>
          <a:noFill/>
        </p:spPr>
      </p:pic>
      <p:sp>
        <p:nvSpPr>
          <p:cNvPr id="3" name="Slide Number Placeholder 2">
            <a:extLst>
              <a:ext uri="{FF2B5EF4-FFF2-40B4-BE49-F238E27FC236}">
                <a16:creationId xmlns:a16="http://schemas.microsoft.com/office/drawing/2014/main" id="{483A45E7-FD40-44FA-92B3-405644298FD0}"/>
              </a:ext>
            </a:extLst>
          </p:cNvPr>
          <p:cNvSpPr>
            <a:spLocks noGrp="1"/>
          </p:cNvSpPr>
          <p:nvPr>
            <p:ph type="sldNum" sz="quarter" idx="14"/>
          </p:nvPr>
        </p:nvSpPr>
        <p:spPr/>
        <p:txBody>
          <a:bodyPr anchor="ctr">
            <a:normAutofit/>
          </a:bodyPr>
          <a:lstStyle/>
          <a:p>
            <a:pPr>
              <a:spcAft>
                <a:spcPts val="338"/>
              </a:spcAft>
            </a:pPr>
            <a:fld id="{3310D8EA-3107-4873-B9AB-DD7D3E79053A}" type="slidenum">
              <a:rPr lang="en-US" smtClean="0"/>
              <a:pPr>
                <a:spcAft>
                  <a:spcPts val="338"/>
                </a:spcAft>
              </a:pPr>
              <a:t>1</a:t>
            </a:fld>
            <a:endParaRPr lang="en-US" dirty="0"/>
          </a:p>
        </p:txBody>
      </p:sp>
      <p:sp>
        <p:nvSpPr>
          <p:cNvPr id="2" name="Footer Placeholder 1">
            <a:extLst>
              <a:ext uri="{FF2B5EF4-FFF2-40B4-BE49-F238E27FC236}">
                <a16:creationId xmlns:a16="http://schemas.microsoft.com/office/drawing/2014/main" id="{4517A819-741E-42D8-823A-D8415412094A}"/>
              </a:ext>
            </a:extLst>
          </p:cNvPr>
          <p:cNvSpPr>
            <a:spLocks noGrp="1"/>
          </p:cNvSpPr>
          <p:nvPr>
            <p:ph type="ftr" sz="quarter" idx="13"/>
          </p:nvPr>
        </p:nvSpPr>
        <p:spPr/>
        <p:txBody>
          <a:bodyPr anchor="ctr">
            <a:normAutofit/>
          </a:bodyPr>
          <a:lstStyle/>
          <a:p>
            <a:pPr>
              <a:spcAft>
                <a:spcPts val="338"/>
              </a:spcAft>
            </a:pPr>
            <a:r>
              <a:rPr lang="en-US" dirty="0"/>
              <a:t>Do not reproduce, transmit or modify the content set forth herein in any form or by any means without written permission of UnitedHealthcare. © 2018 United HealthCare Services, Inc. All rights reserved.</a:t>
            </a:r>
          </a:p>
        </p:txBody>
      </p:sp>
      <p:sp>
        <p:nvSpPr>
          <p:cNvPr id="8" name="Title 3">
            <a:extLst>
              <a:ext uri="{FF2B5EF4-FFF2-40B4-BE49-F238E27FC236}">
                <a16:creationId xmlns:a16="http://schemas.microsoft.com/office/drawing/2014/main" id="{1EC9162F-1FB5-53DA-F9E5-BD904E295C7D}"/>
              </a:ext>
            </a:extLst>
          </p:cNvPr>
          <p:cNvSpPr>
            <a:spLocks noGrp="1"/>
          </p:cNvSpPr>
          <p:nvPr>
            <p:ph type="title"/>
          </p:nvPr>
        </p:nvSpPr>
        <p:spPr>
          <a:xfrm>
            <a:off x="330679" y="491638"/>
            <a:ext cx="2876649" cy="3082913"/>
          </a:xfrm>
        </p:spPr>
        <p:txBody>
          <a:bodyPr wrap="square" anchor="b">
            <a:noAutofit/>
          </a:bodyPr>
          <a:lstStyle/>
          <a:p>
            <a:r>
              <a:rPr lang="en-US" altLang="en-US" sz="3200" b="0" dirty="0">
                <a:ln w="0"/>
              </a:rPr>
              <a:t>Maintaining Well-Being Through Times of Uncertainty </a:t>
            </a:r>
          </a:p>
        </p:txBody>
      </p:sp>
      <p:pic>
        <p:nvPicPr>
          <p:cNvPr id="9" name="Optum logo" descr="Optum logo">
            <a:extLst>
              <a:ext uri="{FF2B5EF4-FFF2-40B4-BE49-F238E27FC236}">
                <a16:creationId xmlns:a16="http://schemas.microsoft.com/office/drawing/2014/main" id="{8CA498BB-7E00-303A-5D08-76CBE7000346}"/>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292677" y="581893"/>
            <a:ext cx="2438906" cy="706181"/>
          </a:xfrm>
          <a:prstGeom prst="rect">
            <a:avLst/>
          </a:prstGeom>
        </p:spPr>
      </p:pic>
    </p:spTree>
    <p:extLst>
      <p:ext uri="{BB962C8B-B14F-4D97-AF65-F5344CB8AC3E}">
        <p14:creationId xmlns:p14="http://schemas.microsoft.com/office/powerpoint/2010/main" val="22937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2331" y="1266660"/>
            <a:ext cx="1911077" cy="977503"/>
            <a:chOff x="1495040" y="1376128"/>
            <a:chExt cx="2401978" cy="1394572"/>
          </a:xfrm>
        </p:grpSpPr>
        <p:sp>
          <p:nvSpPr>
            <p:cNvPr id="51205" name="Rectangle 5"/>
            <p:cNvSpPr>
              <a:spLocks noChangeArrowheads="1"/>
            </p:cNvSpPr>
            <p:nvPr/>
          </p:nvSpPr>
          <p:spPr bwMode="auto">
            <a:xfrm>
              <a:off x="1495040" y="1376128"/>
              <a:ext cx="2401978" cy="815953"/>
            </a:xfrm>
            <a:prstGeom prst="rect">
              <a:avLst/>
            </a:prstGeom>
            <a:noFill/>
            <a:ln w="9525">
              <a:noFill/>
              <a:miter lim="800000"/>
              <a:headEnd/>
              <a:tailEnd/>
            </a:ln>
            <a:effectLst/>
          </p:spPr>
          <p:txBody>
            <a:bodyPr wrap="square" lIns="51792" tIns="25897" rIns="51792" bIns="25897">
              <a:spAutoFit/>
            </a:bodyPr>
            <a:lstStyle/>
            <a:p>
              <a:pPr algn="ctr" defTabSz="428607" eaLnBrk="0" hangingPunct="0"/>
              <a:r>
                <a:rPr lang="en-AU" sz="1013" b="1" dirty="0">
                  <a:solidFill>
                    <a:schemeClr val="accent3"/>
                  </a:solidFill>
                </a:rPr>
                <a:t>Situation</a:t>
              </a:r>
            </a:p>
            <a:p>
              <a:pPr algn="ctr" defTabSz="428607" eaLnBrk="0" hangingPunct="0"/>
              <a:r>
                <a:rPr lang="en-AU" sz="788" dirty="0">
                  <a:solidFill>
                    <a:schemeClr val="accent3"/>
                  </a:solidFill>
                </a:rPr>
                <a:t>eg: conflict in relationships, organizational change, tight deadlines, public speaking, difficult people </a:t>
              </a:r>
            </a:p>
          </p:txBody>
        </p:sp>
        <p:sp>
          <p:nvSpPr>
            <p:cNvPr id="51209" name="Line 9"/>
            <p:cNvSpPr>
              <a:spLocks noChangeShapeType="1"/>
            </p:cNvSpPr>
            <p:nvPr/>
          </p:nvSpPr>
          <p:spPr bwMode="auto">
            <a:xfrm>
              <a:off x="2829474" y="2380349"/>
              <a:ext cx="927394" cy="390351"/>
            </a:xfrm>
            <a:prstGeom prst="line">
              <a:avLst/>
            </a:prstGeom>
            <a:noFill/>
            <a:ln w="50800">
              <a:solidFill>
                <a:srgbClr val="E87722"/>
              </a:solidFill>
              <a:round/>
              <a:headEnd type="none" w="sm" len="sm"/>
              <a:tailEnd type="triangle" w="med" len="lg"/>
            </a:ln>
            <a:effectLst/>
          </p:spPr>
          <p:txBody>
            <a:bodyPr/>
            <a:lstStyle/>
            <a:p>
              <a:endParaRPr lang="en-AU" sz="1013" dirty="0"/>
            </a:p>
          </p:txBody>
        </p:sp>
      </p:grpSp>
      <p:sp>
        <p:nvSpPr>
          <p:cNvPr id="51206" name="Rectangle 6"/>
          <p:cNvSpPr>
            <a:spLocks noChangeArrowheads="1"/>
          </p:cNvSpPr>
          <p:nvPr/>
        </p:nvSpPr>
        <p:spPr bwMode="auto">
          <a:xfrm>
            <a:off x="4437594" y="1877741"/>
            <a:ext cx="1685787" cy="571929"/>
          </a:xfrm>
          <a:prstGeom prst="rect">
            <a:avLst/>
          </a:prstGeom>
          <a:noFill/>
          <a:ln w="9525">
            <a:noFill/>
            <a:miter lim="800000"/>
            <a:headEnd/>
            <a:tailEnd/>
          </a:ln>
          <a:effectLst/>
        </p:spPr>
        <p:txBody>
          <a:bodyPr wrap="square" lIns="51792" tIns="25897" rIns="51792" bIns="25897">
            <a:spAutoFit/>
          </a:bodyPr>
          <a:lstStyle/>
          <a:p>
            <a:pPr algn="ctr" defTabSz="428607" eaLnBrk="0" hangingPunct="0"/>
            <a:r>
              <a:rPr lang="en-AU" sz="1013" b="1" dirty="0">
                <a:solidFill>
                  <a:schemeClr val="accent3"/>
                </a:solidFill>
              </a:rPr>
              <a:t>Perception</a:t>
            </a:r>
          </a:p>
          <a:p>
            <a:pPr algn="ctr" defTabSz="428607" eaLnBrk="0" hangingPunct="0"/>
            <a:r>
              <a:rPr lang="en-AU" sz="788" dirty="0">
                <a:solidFill>
                  <a:schemeClr val="accent3"/>
                </a:solidFill>
              </a:rPr>
              <a:t>affected by: mood, previous experiences, expectations, beliefs, internal dialogue, memories</a:t>
            </a:r>
          </a:p>
        </p:txBody>
      </p:sp>
      <p:sp>
        <p:nvSpPr>
          <p:cNvPr id="51207" name="Rectangle 7"/>
          <p:cNvSpPr>
            <a:spLocks noChangeArrowheads="1"/>
          </p:cNvSpPr>
          <p:nvPr/>
        </p:nvSpPr>
        <p:spPr bwMode="auto">
          <a:xfrm>
            <a:off x="415997" y="2892105"/>
            <a:ext cx="2015667" cy="450679"/>
          </a:xfrm>
          <a:prstGeom prst="rect">
            <a:avLst/>
          </a:prstGeom>
          <a:noFill/>
          <a:ln w="9525">
            <a:noFill/>
            <a:miter lim="800000"/>
            <a:headEnd/>
            <a:tailEnd/>
          </a:ln>
          <a:effectLst/>
        </p:spPr>
        <p:txBody>
          <a:bodyPr wrap="square" lIns="51792" tIns="25897" rIns="51792" bIns="25897">
            <a:spAutoFit/>
          </a:bodyPr>
          <a:lstStyle/>
          <a:p>
            <a:pPr algn="ctr" defTabSz="428607" eaLnBrk="0" hangingPunct="0"/>
            <a:r>
              <a:rPr lang="en-AU" sz="1013" b="1" dirty="0">
                <a:solidFill>
                  <a:schemeClr val="accent3"/>
                </a:solidFill>
              </a:rPr>
              <a:t>Emotion</a:t>
            </a:r>
          </a:p>
          <a:p>
            <a:pPr algn="ctr" defTabSz="428607" eaLnBrk="0" hangingPunct="0"/>
            <a:r>
              <a:rPr lang="en-AU" sz="788" dirty="0">
                <a:solidFill>
                  <a:schemeClr val="accent3"/>
                </a:solidFill>
              </a:rPr>
              <a:t>eg: fear, anxiety, hostility, embarrassment, irritability, humor, enthusiasm, calm</a:t>
            </a:r>
          </a:p>
        </p:txBody>
      </p:sp>
      <p:sp>
        <p:nvSpPr>
          <p:cNvPr id="51210" name="Line 10"/>
          <p:cNvSpPr>
            <a:spLocks noChangeShapeType="1"/>
          </p:cNvSpPr>
          <p:nvPr/>
        </p:nvSpPr>
        <p:spPr bwMode="auto">
          <a:xfrm flipH="1">
            <a:off x="4158256" y="2507476"/>
            <a:ext cx="1419347" cy="398432"/>
          </a:xfrm>
          <a:prstGeom prst="line">
            <a:avLst/>
          </a:prstGeom>
          <a:noFill/>
          <a:ln w="50800">
            <a:solidFill>
              <a:srgbClr val="E87722"/>
            </a:solidFill>
            <a:round/>
            <a:headEnd type="none" w="sm" len="sm"/>
            <a:tailEnd type="triangle" w="med" len="lg"/>
          </a:ln>
          <a:effectLst/>
        </p:spPr>
        <p:txBody>
          <a:bodyPr/>
          <a:lstStyle/>
          <a:p>
            <a:endParaRPr lang="en-AU" sz="1013" dirty="0">
              <a:solidFill>
                <a:schemeClr val="accent3"/>
              </a:solidFill>
            </a:endParaRPr>
          </a:p>
        </p:txBody>
      </p:sp>
      <p:sp>
        <p:nvSpPr>
          <p:cNvPr id="10" name="Title 9">
            <a:extLst>
              <a:ext uri="{FF2B5EF4-FFF2-40B4-BE49-F238E27FC236}">
                <a16:creationId xmlns:a16="http://schemas.microsoft.com/office/drawing/2014/main" id="{16B6386F-47E1-B547-AAF6-F41D22D8A6A5}"/>
              </a:ext>
            </a:extLst>
          </p:cNvPr>
          <p:cNvSpPr>
            <a:spLocks noGrp="1"/>
          </p:cNvSpPr>
          <p:nvPr>
            <p:ph type="title"/>
          </p:nvPr>
        </p:nvSpPr>
        <p:spPr>
          <a:xfrm>
            <a:off x="226231" y="427686"/>
            <a:ext cx="6405538" cy="304699"/>
          </a:xfrm>
        </p:spPr>
        <p:txBody>
          <a:bodyPr/>
          <a:lstStyle/>
          <a:p>
            <a:r>
              <a:rPr lang="en-US" sz="2200" dirty="0"/>
              <a:t>The role of perception in adapting to change </a:t>
            </a:r>
          </a:p>
        </p:txBody>
      </p:sp>
      <p:pic>
        <p:nvPicPr>
          <p:cNvPr id="17" name="Picture Placeholder 12" descr="A picture containing person, person, indoor, car&#10;&#10;Description automatically generated">
            <a:extLst>
              <a:ext uri="{FF2B5EF4-FFF2-40B4-BE49-F238E27FC236}">
                <a16:creationId xmlns:a16="http://schemas.microsoft.com/office/drawing/2014/main" id="{F2222D92-0767-1C4D-A6C7-7C8F7A93BF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08" r="14664" b="959"/>
          <a:stretch/>
        </p:blipFill>
        <p:spPr>
          <a:xfrm>
            <a:off x="2620415" y="1875929"/>
            <a:ext cx="1312801" cy="1589726"/>
          </a:xfrm>
          <a:prstGeom prst="rect">
            <a:avLst/>
          </a:prstGeom>
        </p:spPr>
      </p:pic>
      <p:sp>
        <p:nvSpPr>
          <p:cNvPr id="51208" name="Rectangle 8"/>
          <p:cNvSpPr>
            <a:spLocks noChangeArrowheads="1"/>
          </p:cNvSpPr>
          <p:nvPr/>
        </p:nvSpPr>
        <p:spPr bwMode="auto">
          <a:xfrm>
            <a:off x="2824170" y="3651218"/>
            <a:ext cx="1875518" cy="571929"/>
          </a:xfrm>
          <a:prstGeom prst="rect">
            <a:avLst/>
          </a:prstGeom>
          <a:noFill/>
          <a:ln w="9525">
            <a:noFill/>
            <a:miter lim="800000"/>
            <a:headEnd/>
            <a:tailEnd/>
          </a:ln>
          <a:effectLst/>
        </p:spPr>
        <p:txBody>
          <a:bodyPr wrap="square" lIns="51792" tIns="25897" rIns="51792" bIns="25897">
            <a:spAutoFit/>
          </a:bodyPr>
          <a:lstStyle/>
          <a:p>
            <a:pPr algn="ctr" defTabSz="428607" eaLnBrk="0" hangingPunct="0"/>
            <a:r>
              <a:rPr lang="en-AU" sz="1013" b="1" dirty="0" err="1">
                <a:solidFill>
                  <a:schemeClr val="accent3"/>
                </a:solidFill>
              </a:rPr>
              <a:t>Behavior</a:t>
            </a:r>
            <a:r>
              <a:rPr lang="en-AU" sz="1013" b="1" dirty="0">
                <a:solidFill>
                  <a:schemeClr val="accent3"/>
                </a:solidFill>
              </a:rPr>
              <a:t>/Consequences</a:t>
            </a:r>
          </a:p>
          <a:p>
            <a:pPr algn="ctr" defTabSz="428607" eaLnBrk="0" hangingPunct="0"/>
            <a:r>
              <a:rPr lang="en-AU" sz="788" dirty="0">
                <a:solidFill>
                  <a:schemeClr val="accent3"/>
                </a:solidFill>
              </a:rPr>
              <a:t>eg: behave rashly, lose temper, withdraw and avoidance, intrusive thoughts, sleep irregularities </a:t>
            </a:r>
          </a:p>
        </p:txBody>
      </p:sp>
      <p:sp>
        <p:nvSpPr>
          <p:cNvPr id="51211" name="Line 11"/>
          <p:cNvSpPr>
            <a:spLocks noChangeShapeType="1"/>
          </p:cNvSpPr>
          <p:nvPr/>
        </p:nvSpPr>
        <p:spPr bwMode="auto">
          <a:xfrm>
            <a:off x="1602532" y="3497298"/>
            <a:ext cx="923507" cy="203867"/>
          </a:xfrm>
          <a:prstGeom prst="line">
            <a:avLst/>
          </a:prstGeom>
          <a:noFill/>
          <a:ln w="50800">
            <a:solidFill>
              <a:srgbClr val="E87722"/>
            </a:solidFill>
            <a:round/>
            <a:headEnd type="none" w="sm" len="sm"/>
            <a:tailEnd type="triangle" w="med" len="lg"/>
          </a:ln>
          <a:effectLst/>
        </p:spPr>
        <p:txBody>
          <a:bodyPr/>
          <a:lstStyle/>
          <a:p>
            <a:endParaRPr lang="en-AU" sz="1013" dirty="0">
              <a:solidFill>
                <a:schemeClr val="accent3"/>
              </a:solidFill>
            </a:endParaRPr>
          </a:p>
        </p:txBody>
      </p:sp>
      <p:sp>
        <p:nvSpPr>
          <p:cNvPr id="5" name="TextBox 4">
            <a:extLst>
              <a:ext uri="{FF2B5EF4-FFF2-40B4-BE49-F238E27FC236}">
                <a16:creationId xmlns:a16="http://schemas.microsoft.com/office/drawing/2014/main" id="{FFD1E0E8-08A7-4486-DB39-ED1E53357ADC}"/>
              </a:ext>
            </a:extLst>
          </p:cNvPr>
          <p:cNvSpPr txBox="1"/>
          <p:nvPr/>
        </p:nvSpPr>
        <p:spPr bwMode="gray">
          <a:xfrm>
            <a:off x="645459" y="5320676"/>
            <a:ext cx="5477922" cy="646331"/>
          </a:xfrm>
          <a:prstGeom prst="rect">
            <a:avLst/>
          </a:prstGeom>
          <a:noFill/>
        </p:spPr>
        <p:txBody>
          <a:bodyPr wrap="square">
            <a:spAutoFit/>
          </a:bodyPr>
          <a:lstStyle/>
          <a:p>
            <a:pPr defTabSz="762000" eaLnBrk="0" hangingPunct="0"/>
            <a:r>
              <a:rPr lang="en-AU" sz="1200" dirty="0">
                <a:latin typeface="Arial" panose="020B0604020202020204" pitchFamily="34" charset="0"/>
                <a:cs typeface="Arial" panose="020B0604020202020204" pitchFamily="34" charset="0"/>
              </a:rPr>
              <a:t>The situation (event) PLUS your perception of the situation (belief)</a:t>
            </a:r>
            <a:r>
              <a:rPr lang="en-AU" sz="1200" baseline="0" dirty="0">
                <a:latin typeface="Arial" panose="020B0604020202020204" pitchFamily="34" charset="0"/>
                <a:cs typeface="Arial" panose="020B0604020202020204" pitchFamily="34" charset="0"/>
              </a:rPr>
              <a:t> </a:t>
            </a:r>
            <a:r>
              <a:rPr lang="en-AU" sz="1200" b="1" dirty="0">
                <a:latin typeface="Arial" panose="020B0604020202020204" pitchFamily="34" charset="0"/>
                <a:cs typeface="Arial" panose="020B0604020202020204" pitchFamily="34" charset="0"/>
              </a:rPr>
              <a:t>is equal to </a:t>
            </a:r>
            <a:r>
              <a:rPr lang="en-AU" sz="1200" dirty="0">
                <a:latin typeface="Arial" panose="020B0604020202020204" pitchFamily="34" charset="0"/>
                <a:cs typeface="Arial" panose="020B0604020202020204" pitchFamily="34" charset="0"/>
              </a:rPr>
              <a:t>your response (feeling and behavior). It is what we bring to a situation that makes us perceive stress. </a:t>
            </a:r>
          </a:p>
        </p:txBody>
      </p:sp>
    </p:spTree>
    <p:extLst>
      <p:ext uri="{BB962C8B-B14F-4D97-AF65-F5344CB8AC3E}">
        <p14:creationId xmlns:p14="http://schemas.microsoft.com/office/powerpoint/2010/main" val="41456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8485" y="347685"/>
            <a:ext cx="5400675" cy="332399"/>
          </a:xfrm>
        </p:spPr>
        <p:txBody>
          <a:bodyPr/>
          <a:lstStyle/>
          <a:p>
            <a:r>
              <a:rPr lang="en-US" sz="2400" dirty="0"/>
              <a:t>Look for what you can control:</a:t>
            </a:r>
          </a:p>
        </p:txBody>
      </p:sp>
      <p:sp>
        <p:nvSpPr>
          <p:cNvPr id="19459" name="Rectangle 9"/>
          <p:cNvSpPr>
            <a:spLocks noChangeArrowheads="1"/>
          </p:cNvSpPr>
          <p:nvPr/>
        </p:nvSpPr>
        <p:spPr bwMode="auto">
          <a:xfrm>
            <a:off x="857252" y="2536396"/>
            <a:ext cx="184731" cy="213585"/>
          </a:xfrm>
          <a:prstGeom prst="rect">
            <a:avLst/>
          </a:prstGeom>
          <a:noFill/>
          <a:ln w="9525">
            <a:noFill/>
            <a:miter lim="800000"/>
            <a:headEnd/>
            <a:tailEnd/>
          </a:ln>
        </p:spPr>
        <p:txBody>
          <a:bodyPr wrap="none" anchor="ctr">
            <a:spAutoFit/>
          </a:bodyPr>
          <a:lstStyle/>
          <a:p>
            <a:endParaRPr lang="en-US" sz="788" dirty="0"/>
          </a:p>
        </p:txBody>
      </p:sp>
      <p:sp>
        <p:nvSpPr>
          <p:cNvPr id="19461" name="Oval 4"/>
          <p:cNvSpPr>
            <a:spLocks noChangeArrowheads="1"/>
          </p:cNvSpPr>
          <p:nvPr/>
        </p:nvSpPr>
        <p:spPr bwMode="auto">
          <a:xfrm>
            <a:off x="3429000" y="1444329"/>
            <a:ext cx="2571747" cy="2478459"/>
          </a:xfrm>
          <a:prstGeom prst="ellipse">
            <a:avLst/>
          </a:prstGeom>
          <a:solidFill>
            <a:srgbClr val="FFFFFF"/>
          </a:solidFill>
          <a:ln w="76200">
            <a:solidFill>
              <a:schemeClr val="accent6"/>
            </a:solidFill>
            <a:round/>
            <a:headEnd/>
            <a:tailEnd/>
          </a:ln>
        </p:spPr>
        <p:txBody>
          <a:bodyPr/>
          <a:lstStyle/>
          <a:p>
            <a:endParaRPr lang="en-US" sz="788" dirty="0"/>
          </a:p>
        </p:txBody>
      </p:sp>
      <p:sp>
        <p:nvSpPr>
          <p:cNvPr id="2" name="TextBox 1">
            <a:extLst>
              <a:ext uri="{FF2B5EF4-FFF2-40B4-BE49-F238E27FC236}">
                <a16:creationId xmlns:a16="http://schemas.microsoft.com/office/drawing/2014/main" id="{4EEBB870-F35F-F946-A6BA-1D610936AD6C}"/>
              </a:ext>
            </a:extLst>
          </p:cNvPr>
          <p:cNvSpPr txBox="1"/>
          <p:nvPr/>
        </p:nvSpPr>
        <p:spPr>
          <a:xfrm>
            <a:off x="5560190" y="3925808"/>
            <a:ext cx="184731" cy="248209"/>
          </a:xfrm>
          <a:prstGeom prst="rect">
            <a:avLst/>
          </a:prstGeom>
          <a:noFill/>
        </p:spPr>
        <p:txBody>
          <a:bodyPr wrap="none" rtlCol="0">
            <a:spAutoFit/>
          </a:bodyPr>
          <a:lstStyle/>
          <a:p>
            <a:endParaRPr lang="en-US" sz="1013" dirty="0"/>
          </a:p>
        </p:txBody>
      </p:sp>
      <p:sp>
        <p:nvSpPr>
          <p:cNvPr id="3" name="TextBox 2">
            <a:extLst>
              <a:ext uri="{FF2B5EF4-FFF2-40B4-BE49-F238E27FC236}">
                <a16:creationId xmlns:a16="http://schemas.microsoft.com/office/drawing/2014/main" id="{08A0372F-AD0D-E243-8DEA-A86F2B4AC4AE}"/>
              </a:ext>
            </a:extLst>
          </p:cNvPr>
          <p:cNvSpPr txBox="1"/>
          <p:nvPr/>
        </p:nvSpPr>
        <p:spPr>
          <a:xfrm>
            <a:off x="3896442" y="1012896"/>
            <a:ext cx="1723549" cy="300082"/>
          </a:xfrm>
          <a:prstGeom prst="rect">
            <a:avLst/>
          </a:prstGeom>
          <a:noFill/>
        </p:spPr>
        <p:txBody>
          <a:bodyPr wrap="none" rtlCol="0" anchor="t">
            <a:spAutoFit/>
          </a:bodyPr>
          <a:lstStyle/>
          <a:p>
            <a:r>
              <a:rPr lang="en-US" sz="1350" dirty="0">
                <a:latin typeface="Arial" charset="0"/>
                <a:cs typeface="Arial" charset="0"/>
              </a:rPr>
              <a:t>My desired situation</a:t>
            </a:r>
            <a:endParaRPr lang="en-US" sz="1350" dirty="0"/>
          </a:p>
        </p:txBody>
      </p:sp>
      <p:sp>
        <p:nvSpPr>
          <p:cNvPr id="10" name="TextBox 9">
            <a:extLst>
              <a:ext uri="{FF2B5EF4-FFF2-40B4-BE49-F238E27FC236}">
                <a16:creationId xmlns:a16="http://schemas.microsoft.com/office/drawing/2014/main" id="{4478B63D-756B-5B4D-88D4-C726F95818AF}"/>
              </a:ext>
            </a:extLst>
          </p:cNvPr>
          <p:cNvSpPr txBox="1"/>
          <p:nvPr/>
        </p:nvSpPr>
        <p:spPr>
          <a:xfrm>
            <a:off x="899052" y="1035199"/>
            <a:ext cx="1694695" cy="300082"/>
          </a:xfrm>
          <a:prstGeom prst="rect">
            <a:avLst/>
          </a:prstGeom>
          <a:noFill/>
        </p:spPr>
        <p:txBody>
          <a:bodyPr wrap="none" rtlCol="0" anchor="t">
            <a:spAutoFit/>
          </a:bodyPr>
          <a:lstStyle/>
          <a:p>
            <a:r>
              <a:rPr lang="en-US" sz="1350" dirty="0">
                <a:latin typeface="Arial" charset="0"/>
                <a:cs typeface="Arial" charset="0"/>
              </a:rPr>
              <a:t>My current situation</a:t>
            </a:r>
          </a:p>
        </p:txBody>
      </p:sp>
      <p:sp>
        <p:nvSpPr>
          <p:cNvPr id="4" name="TextBox 3">
            <a:extLst>
              <a:ext uri="{FF2B5EF4-FFF2-40B4-BE49-F238E27FC236}">
                <a16:creationId xmlns:a16="http://schemas.microsoft.com/office/drawing/2014/main" id="{C0A437C9-61A2-EAF9-927E-5643F97CDA03}"/>
              </a:ext>
            </a:extLst>
          </p:cNvPr>
          <p:cNvSpPr txBox="1"/>
          <p:nvPr/>
        </p:nvSpPr>
        <p:spPr bwMode="gray">
          <a:xfrm>
            <a:off x="391999" y="4969984"/>
            <a:ext cx="6244777" cy="3739485"/>
          </a:xfrm>
          <a:prstGeom prst="rect">
            <a:avLst/>
          </a:prstGeom>
          <a:noFill/>
        </p:spPr>
        <p:txBody>
          <a:bodyPr vert="horz" wrap="square" lIns="0" tIns="0" rIns="0" bIns="0" rtlCol="0">
            <a:spAutoFit/>
          </a:bodyPr>
          <a:lstStyle/>
          <a:p>
            <a:pPr>
              <a:spcBef>
                <a:spcPct val="0"/>
              </a:spcBef>
            </a:pPr>
            <a:r>
              <a:rPr lang="en-US" sz="1400" dirty="0">
                <a:latin typeface="Arial" charset="0"/>
              </a:rPr>
              <a:t>An important step in achieving balance and despite living in uncertain times, is to be clear about where we would like to spend our time and the structure of our life. </a:t>
            </a:r>
          </a:p>
          <a:p>
            <a:pPr>
              <a:spcBef>
                <a:spcPct val="0"/>
              </a:spcBef>
            </a:pPr>
            <a:endParaRPr lang="en-US" sz="1400" dirty="0">
              <a:latin typeface="Arial" charset="0"/>
            </a:endParaRPr>
          </a:p>
          <a:p>
            <a:pPr>
              <a:spcBef>
                <a:spcPct val="0"/>
              </a:spcBef>
            </a:pPr>
            <a:r>
              <a:rPr lang="en-US" sz="1400" b="1" dirty="0">
                <a:latin typeface="Arial" charset="0"/>
              </a:rPr>
              <a:t>Activity</a:t>
            </a:r>
          </a:p>
          <a:p>
            <a:pPr>
              <a:spcBef>
                <a:spcPct val="0"/>
              </a:spcBef>
            </a:pPr>
            <a:endParaRPr lang="en-US" sz="1400" dirty="0">
              <a:latin typeface="Arial" charset="0"/>
            </a:endParaRPr>
          </a:p>
          <a:p>
            <a:pPr>
              <a:spcBef>
                <a:spcPct val="0"/>
              </a:spcBef>
            </a:pPr>
            <a:r>
              <a:rPr lang="en-US" sz="1400" dirty="0">
                <a:latin typeface="Arial" charset="0"/>
              </a:rPr>
              <a:t>For this exercise, please take a few moments to reflect on your current and desired situation. Under the circle above for ‘current situation’, divide the circle into pie sections that represent the amount of time you presently spend on work, and other key areas in your personal life (could be family, fitness, household chores, etc.). The bigger the slice of the pie, the more time you spend in that area.</a:t>
            </a:r>
          </a:p>
          <a:p>
            <a:pPr>
              <a:spcBef>
                <a:spcPct val="0"/>
              </a:spcBef>
            </a:pPr>
            <a:endParaRPr lang="en-US" sz="1400" dirty="0">
              <a:latin typeface="Arial" charset="0"/>
            </a:endParaRPr>
          </a:p>
          <a:p>
            <a:pPr>
              <a:spcBef>
                <a:spcPct val="0"/>
              </a:spcBef>
            </a:pPr>
            <a:r>
              <a:rPr lang="en-US" sz="1400" dirty="0">
                <a:latin typeface="Arial" charset="0"/>
              </a:rPr>
              <a:t>Now do the same for how you would like your desired situation to be. </a:t>
            </a:r>
          </a:p>
          <a:p>
            <a:pPr>
              <a:spcBef>
                <a:spcPct val="0"/>
              </a:spcBef>
            </a:pPr>
            <a:endParaRPr lang="en-US" sz="1400" dirty="0">
              <a:latin typeface="Arial" charset="0"/>
            </a:endParaRPr>
          </a:p>
          <a:p>
            <a:pPr>
              <a:spcBef>
                <a:spcPct val="0"/>
              </a:spcBef>
            </a:pPr>
            <a:r>
              <a:rPr lang="en-US" sz="1400" dirty="0">
                <a:latin typeface="Arial" charset="0"/>
              </a:rPr>
              <a:t>Question: What do you see as the biggest change? </a:t>
            </a:r>
          </a:p>
          <a:p>
            <a:pPr algn="l">
              <a:spcBef>
                <a:spcPts val="600"/>
              </a:spcBef>
            </a:pPr>
            <a:endParaRPr lang="en-MU" sz="1400" dirty="0"/>
          </a:p>
        </p:txBody>
      </p:sp>
      <p:sp>
        <p:nvSpPr>
          <p:cNvPr id="5" name="Oval 4">
            <a:extLst>
              <a:ext uri="{FF2B5EF4-FFF2-40B4-BE49-F238E27FC236}">
                <a16:creationId xmlns:a16="http://schemas.microsoft.com/office/drawing/2014/main" id="{EF633532-D60D-7455-A314-3EC8A2EFFFF0}"/>
              </a:ext>
            </a:extLst>
          </p:cNvPr>
          <p:cNvSpPr>
            <a:spLocks noChangeArrowheads="1"/>
          </p:cNvSpPr>
          <p:nvPr/>
        </p:nvSpPr>
        <p:spPr bwMode="auto">
          <a:xfrm>
            <a:off x="460525" y="1476051"/>
            <a:ext cx="2571747" cy="2478459"/>
          </a:xfrm>
          <a:prstGeom prst="ellipse">
            <a:avLst/>
          </a:prstGeom>
          <a:solidFill>
            <a:srgbClr val="FFFFFF"/>
          </a:solidFill>
          <a:ln w="76200">
            <a:solidFill>
              <a:schemeClr val="accent6"/>
            </a:solidFill>
            <a:round/>
            <a:headEnd/>
            <a:tailEnd/>
          </a:ln>
        </p:spPr>
        <p:txBody>
          <a:bodyPr/>
          <a:lstStyle/>
          <a:p>
            <a:endParaRPr lang="en-US" sz="788" dirty="0"/>
          </a:p>
        </p:txBody>
      </p:sp>
    </p:spTree>
    <p:extLst>
      <p:ext uri="{BB962C8B-B14F-4D97-AF65-F5344CB8AC3E}">
        <p14:creationId xmlns:p14="http://schemas.microsoft.com/office/powerpoint/2010/main" val="28577472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28" y="405964"/>
            <a:ext cx="5400675" cy="332399"/>
          </a:xfrm>
        </p:spPr>
        <p:txBody>
          <a:bodyPr/>
          <a:lstStyle/>
          <a:p>
            <a:r>
              <a:rPr lang="en-AU" sz="2400" dirty="0"/>
              <a:t>Is all stress bad?</a:t>
            </a:r>
            <a:endParaRPr lang="en-US" sz="2400" dirty="0"/>
          </a:p>
        </p:txBody>
      </p:sp>
      <p:sp>
        <p:nvSpPr>
          <p:cNvPr id="13" name="Block Arc 12"/>
          <p:cNvSpPr/>
          <p:nvPr/>
        </p:nvSpPr>
        <p:spPr>
          <a:xfrm>
            <a:off x="1389943" y="1161015"/>
            <a:ext cx="3847928" cy="3564396"/>
          </a:xfrm>
          <a:prstGeom prst="blockArc">
            <a:avLst>
              <a:gd name="adj1" fmla="val 10846768"/>
              <a:gd name="adj2" fmla="val 21554381"/>
              <a:gd name="adj3" fmla="val 15591"/>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013" dirty="0">
              <a:solidFill>
                <a:schemeClr val="tx1"/>
              </a:solidFill>
            </a:endParaRPr>
          </a:p>
          <a:p>
            <a:pPr algn="ctr"/>
            <a:r>
              <a:rPr lang="en-AU" sz="1013" b="1" dirty="0">
                <a:solidFill>
                  <a:schemeClr val="bg1"/>
                </a:solidFill>
              </a:rPr>
              <a:t>Optimum Zone</a:t>
            </a:r>
            <a:endParaRPr lang="en-US" sz="1013" b="1" dirty="0">
              <a:solidFill>
                <a:schemeClr val="bg1"/>
              </a:solidFill>
            </a:endParaRPr>
          </a:p>
        </p:txBody>
      </p:sp>
      <p:sp>
        <p:nvSpPr>
          <p:cNvPr id="18" name="TextBox 17"/>
          <p:cNvSpPr txBox="1"/>
          <p:nvPr/>
        </p:nvSpPr>
        <p:spPr>
          <a:xfrm>
            <a:off x="776487" y="1508800"/>
            <a:ext cx="340542" cy="1117796"/>
          </a:xfrm>
          <a:prstGeom prst="rect">
            <a:avLst/>
          </a:prstGeom>
          <a:noFill/>
        </p:spPr>
        <p:txBody>
          <a:bodyPr vert="vert270" wrap="square" rtlCol="0">
            <a:spAutoFit/>
          </a:bodyPr>
          <a:lstStyle/>
          <a:p>
            <a:r>
              <a:rPr lang="en-AU" sz="1013" dirty="0"/>
              <a:t>Performance</a:t>
            </a:r>
            <a:endParaRPr lang="en-US" sz="1013" dirty="0"/>
          </a:p>
        </p:txBody>
      </p:sp>
      <p:sp>
        <p:nvSpPr>
          <p:cNvPr id="4" name="TextBox 3"/>
          <p:cNvSpPr txBox="1"/>
          <p:nvPr/>
        </p:nvSpPr>
        <p:spPr>
          <a:xfrm>
            <a:off x="1129062" y="5941986"/>
            <a:ext cx="4632963" cy="76184"/>
          </a:xfrm>
          <a:prstGeom prst="rect">
            <a:avLst/>
          </a:prstGeom>
          <a:noFill/>
        </p:spPr>
        <p:txBody>
          <a:bodyPr wrap="square" lIns="0" tIns="0" rIns="0" bIns="0" rtlCol="0" anchor="t">
            <a:noAutofit/>
          </a:bodyPr>
          <a:lstStyle/>
          <a:p>
            <a:r>
              <a:rPr lang="en-US" sz="394" u="sng" dirty="0"/>
              <a:t>.</a:t>
            </a:r>
            <a:endParaRPr lang="en-US" sz="394" u="sng" dirty="0">
              <a:latin typeface="Arial" pitchFamily="34" charset="0"/>
              <a:cs typeface="Arial" pitchFamily="34" charset="0"/>
            </a:endParaRPr>
          </a:p>
        </p:txBody>
      </p:sp>
      <p:sp>
        <p:nvSpPr>
          <p:cNvPr id="5" name="Isosceles Triangle 16">
            <a:extLst>
              <a:ext uri="{FF2B5EF4-FFF2-40B4-BE49-F238E27FC236}">
                <a16:creationId xmlns:a16="http://schemas.microsoft.com/office/drawing/2014/main" id="{44663EC5-13A4-DEE1-E1E2-12AA2E019D40}"/>
              </a:ext>
            </a:extLst>
          </p:cNvPr>
          <p:cNvSpPr/>
          <p:nvPr/>
        </p:nvSpPr>
        <p:spPr>
          <a:xfrm rot="10800000">
            <a:off x="2607747" y="1638523"/>
            <a:ext cx="1539171" cy="1576334"/>
          </a:xfrm>
          <a:prstGeom prst="triangle">
            <a:avLst/>
          </a:prstGeom>
          <a:solidFill>
            <a:schemeClr val="accent1">
              <a:lumMod val="60000"/>
              <a:lumOff val="40000"/>
            </a:schemeClr>
          </a:solid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6" name="Straight Connector 5">
            <a:extLst>
              <a:ext uri="{FF2B5EF4-FFF2-40B4-BE49-F238E27FC236}">
                <a16:creationId xmlns:a16="http://schemas.microsoft.com/office/drawing/2014/main" id="{97B42105-A8B2-CBDC-2982-42E1865DA023}"/>
              </a:ext>
            </a:extLst>
          </p:cNvPr>
          <p:cNvCxnSpPr/>
          <p:nvPr/>
        </p:nvCxnSpPr>
        <p:spPr>
          <a:xfrm rot="16200000" flipV="1">
            <a:off x="2598658" y="4439141"/>
            <a:ext cx="486054" cy="202523"/>
          </a:xfrm>
          <a:prstGeom prst="line">
            <a:avLst/>
          </a:prstGeom>
          <a:ln w="19050">
            <a:solidFill>
              <a:srgbClr val="000099"/>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DCE68D-1ED9-03CF-10F4-326AE80A9856}"/>
              </a:ext>
            </a:extLst>
          </p:cNvPr>
          <p:cNvCxnSpPr/>
          <p:nvPr/>
        </p:nvCxnSpPr>
        <p:spPr>
          <a:xfrm rot="5400000">
            <a:off x="46766" y="2094174"/>
            <a:ext cx="24302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3EC2D8-DEE5-ED51-EF0A-0A29FA0D97E2}"/>
              </a:ext>
            </a:extLst>
          </p:cNvPr>
          <p:cNvCxnSpPr/>
          <p:nvPr/>
        </p:nvCxnSpPr>
        <p:spPr>
          <a:xfrm>
            <a:off x="1279484" y="3244696"/>
            <a:ext cx="405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own Arrow Callout 10">
            <a:extLst>
              <a:ext uri="{FF2B5EF4-FFF2-40B4-BE49-F238E27FC236}">
                <a16:creationId xmlns:a16="http://schemas.microsoft.com/office/drawing/2014/main" id="{64CF989B-7FBD-60A3-142F-9AB66FDD417F}"/>
              </a:ext>
            </a:extLst>
          </p:cNvPr>
          <p:cNvSpPr/>
          <p:nvPr/>
        </p:nvSpPr>
        <p:spPr>
          <a:xfrm>
            <a:off x="2874472" y="2228066"/>
            <a:ext cx="1255640" cy="526559"/>
          </a:xfrm>
          <a:prstGeom prst="downArrow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bg1"/>
                </a:solidFill>
              </a:rPr>
              <a:t>Peak Performance</a:t>
            </a:r>
            <a:endParaRPr lang="en-US" sz="900" dirty="0">
              <a:solidFill>
                <a:schemeClr val="bg1"/>
              </a:solidFill>
            </a:endParaRPr>
          </a:p>
        </p:txBody>
      </p:sp>
      <p:sp>
        <p:nvSpPr>
          <p:cNvPr id="20" name="Down Arrow Callout 19">
            <a:extLst>
              <a:ext uri="{FF2B5EF4-FFF2-40B4-BE49-F238E27FC236}">
                <a16:creationId xmlns:a16="http://schemas.microsoft.com/office/drawing/2014/main" id="{FB290173-FA94-D0D5-4620-6B4C5595138A}"/>
              </a:ext>
            </a:extLst>
          </p:cNvPr>
          <p:cNvSpPr/>
          <p:nvPr/>
        </p:nvSpPr>
        <p:spPr>
          <a:xfrm>
            <a:off x="4500811" y="1090880"/>
            <a:ext cx="1261214" cy="1417658"/>
          </a:xfrm>
          <a:prstGeom prst="downArrowCallout">
            <a:avLst>
              <a:gd name="adj1" fmla="val 25000"/>
              <a:gd name="adj2" fmla="val 25000"/>
              <a:gd name="adj3" fmla="val 23324"/>
              <a:gd name="adj4" fmla="val 7077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bg1"/>
                </a:solidFill>
              </a:rPr>
              <a:t>Distress</a:t>
            </a:r>
            <a:r>
              <a:rPr lang="en-AU" sz="900" dirty="0">
                <a:solidFill>
                  <a:schemeClr val="bg1"/>
                </a:solidFill>
              </a:rPr>
              <a:t> </a:t>
            </a:r>
          </a:p>
          <a:p>
            <a:pPr algn="ctr"/>
            <a:r>
              <a:rPr lang="en-AU" sz="788" dirty="0">
                <a:solidFill>
                  <a:schemeClr val="bg1"/>
                </a:solidFill>
              </a:rPr>
              <a:t>Increased tiredness, indecisiveness, and decreased productivity and accuracy, can lead to burnout</a:t>
            </a:r>
            <a:endParaRPr lang="en-US" sz="788" dirty="0">
              <a:solidFill>
                <a:schemeClr val="bg1"/>
              </a:solidFill>
            </a:endParaRPr>
          </a:p>
        </p:txBody>
      </p:sp>
      <p:sp>
        <p:nvSpPr>
          <p:cNvPr id="21" name="TextBox 20">
            <a:extLst>
              <a:ext uri="{FF2B5EF4-FFF2-40B4-BE49-F238E27FC236}">
                <a16:creationId xmlns:a16="http://schemas.microsoft.com/office/drawing/2014/main" id="{0F062031-8E53-7C95-45F0-1A57138094B1}"/>
              </a:ext>
            </a:extLst>
          </p:cNvPr>
          <p:cNvSpPr txBox="1"/>
          <p:nvPr/>
        </p:nvSpPr>
        <p:spPr>
          <a:xfrm>
            <a:off x="3032242" y="3321064"/>
            <a:ext cx="729081" cy="248209"/>
          </a:xfrm>
          <a:prstGeom prst="rect">
            <a:avLst/>
          </a:prstGeom>
          <a:noFill/>
        </p:spPr>
        <p:txBody>
          <a:bodyPr wrap="square" rtlCol="0">
            <a:spAutoFit/>
          </a:bodyPr>
          <a:lstStyle/>
          <a:p>
            <a:r>
              <a:rPr lang="en-AU" sz="1013" b="1" dirty="0"/>
              <a:t>Stress</a:t>
            </a:r>
            <a:endParaRPr lang="en-US" sz="1013" b="1" dirty="0"/>
          </a:p>
        </p:txBody>
      </p:sp>
      <p:sp>
        <p:nvSpPr>
          <p:cNvPr id="22" name="Down Arrow Callout 21">
            <a:extLst>
              <a:ext uri="{FF2B5EF4-FFF2-40B4-BE49-F238E27FC236}">
                <a16:creationId xmlns:a16="http://schemas.microsoft.com/office/drawing/2014/main" id="{ADAA5A7F-C717-5583-E7DC-F6E4A43185B9}"/>
              </a:ext>
            </a:extLst>
          </p:cNvPr>
          <p:cNvSpPr/>
          <p:nvPr/>
        </p:nvSpPr>
        <p:spPr>
          <a:xfrm>
            <a:off x="1417582" y="1495086"/>
            <a:ext cx="1053117" cy="931604"/>
          </a:xfrm>
          <a:prstGeom prst="downArrow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bg1"/>
                </a:solidFill>
              </a:rPr>
              <a:t>Under-stressed</a:t>
            </a:r>
          </a:p>
          <a:p>
            <a:pPr algn="ctr"/>
            <a:r>
              <a:rPr lang="en-AU" sz="788" dirty="0">
                <a:solidFill>
                  <a:schemeClr val="bg1"/>
                </a:solidFill>
              </a:rPr>
              <a:t>Under-involved,  frustration, rust-out</a:t>
            </a:r>
            <a:endParaRPr lang="en-US" sz="788" dirty="0">
              <a:solidFill>
                <a:schemeClr val="bg1"/>
              </a:solidFill>
            </a:endParaRPr>
          </a:p>
        </p:txBody>
      </p:sp>
      <p:sp>
        <p:nvSpPr>
          <p:cNvPr id="24" name="TextBox 23">
            <a:extLst>
              <a:ext uri="{FF2B5EF4-FFF2-40B4-BE49-F238E27FC236}">
                <a16:creationId xmlns:a16="http://schemas.microsoft.com/office/drawing/2014/main" id="{455278C8-768F-4355-CCA7-70C4A1C5C5F6}"/>
              </a:ext>
            </a:extLst>
          </p:cNvPr>
          <p:cNvSpPr txBox="1"/>
          <p:nvPr/>
        </p:nvSpPr>
        <p:spPr bwMode="gray">
          <a:xfrm>
            <a:off x="378044" y="4353352"/>
            <a:ext cx="6181341" cy="2862322"/>
          </a:xfrm>
          <a:prstGeom prst="rect">
            <a:avLst/>
          </a:prstGeom>
          <a:noFill/>
        </p:spPr>
        <p:txBody>
          <a:bodyPr wrap="square">
            <a:spAutoFit/>
          </a:bodyPr>
          <a:lstStyle/>
          <a:p>
            <a:pPr>
              <a:spcBef>
                <a:spcPct val="0"/>
              </a:spcBef>
            </a:pPr>
            <a:r>
              <a:rPr lang="en-US" sz="1200" dirty="0"/>
              <a:t>Often we think about stress as something that is bad for us, yet we need a certain amount of stress to perform well. Too little stress can lead to apathy, fatigue, a lack of motivation, and also reduced work productivity. </a:t>
            </a:r>
            <a:r>
              <a:rPr lang="en-AU" sz="1200" dirty="0">
                <a:latin typeface="Arial" pitchFamily="34" charset="0"/>
                <a:cs typeface="Arial" pitchFamily="34" charset="0"/>
              </a:rPr>
              <a:t>A certain level of stress is required to get out of bed each day; however, very high levels of stress or prolonged stress can cause distress. This is characterized by indecisiveness, tiredness, decreased productivity, and eventually burnout. </a:t>
            </a:r>
          </a:p>
          <a:p>
            <a:endParaRPr lang="en-AU" sz="1200" dirty="0">
              <a:latin typeface="Arial" pitchFamily="34" charset="0"/>
              <a:cs typeface="Arial" pitchFamily="34" charset="0"/>
            </a:endParaRPr>
          </a:p>
          <a:p>
            <a:r>
              <a:rPr lang="en-AU" sz="1200" dirty="0">
                <a:latin typeface="Arial" pitchFamily="34" charset="0"/>
                <a:cs typeface="Arial" pitchFamily="34" charset="0"/>
              </a:rPr>
              <a:t>The stress/performance inverted ‘U’ shows that some stress is required for peak performance; too much stress or too little stress can negatively impact how we perform. </a:t>
            </a:r>
          </a:p>
          <a:p>
            <a:endParaRPr lang="en-US" sz="1200" dirty="0">
              <a:latin typeface="Arial" pitchFamily="34" charset="0"/>
              <a:cs typeface="Arial" pitchFamily="34" charset="0"/>
            </a:endParaRPr>
          </a:p>
          <a:p>
            <a:pPr eaLnBrk="1" hangingPunct="1">
              <a:spcBef>
                <a:spcPct val="0"/>
              </a:spcBef>
            </a:pPr>
            <a:r>
              <a:rPr lang="en-US" sz="1200" dirty="0"/>
              <a:t>Stress becomes a problem when there is too much, when it lasts too long, or when it comes too often. This can lead to burnout, anxiety, and physical strain, and we see here what it does to productivity. This can be referred to as Distress.</a:t>
            </a:r>
          </a:p>
          <a:p>
            <a:pPr eaLnBrk="1" hangingPunct="1">
              <a:spcBef>
                <a:spcPct val="0"/>
              </a:spcBef>
            </a:pPr>
            <a:endParaRPr lang="en-US" sz="1200" b="1" dirty="0"/>
          </a:p>
          <a:p>
            <a:pPr eaLnBrk="1" hangingPunct="1">
              <a:spcBef>
                <a:spcPct val="0"/>
              </a:spcBef>
            </a:pPr>
            <a:r>
              <a:rPr lang="en-US" sz="1200" dirty="0"/>
              <a:t>Question: Where are you on the graph today? </a:t>
            </a:r>
          </a:p>
        </p:txBody>
      </p:sp>
    </p:spTree>
    <p:extLst>
      <p:ext uri="{BB962C8B-B14F-4D97-AF65-F5344CB8AC3E}">
        <p14:creationId xmlns:p14="http://schemas.microsoft.com/office/powerpoint/2010/main" val="5988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9647" y="399404"/>
            <a:ext cx="5914382" cy="244070"/>
          </a:xfrm>
        </p:spPr>
        <p:txBody>
          <a:bodyPr>
            <a:noAutofit/>
          </a:bodyPr>
          <a:lstStyle/>
          <a:p>
            <a:r>
              <a:rPr lang="en-US" sz="2400" dirty="0"/>
              <a:t>The four “C’s” to adapting to change </a:t>
            </a:r>
          </a:p>
        </p:txBody>
      </p:sp>
      <p:sp>
        <p:nvSpPr>
          <p:cNvPr id="3" name="AutoShape 2" descr="http://brand.optum.com/icons/On_the_Go.jpg"/>
          <p:cNvSpPr>
            <a:spLocks noChangeAspect="1" noChangeArrowheads="1"/>
          </p:cNvSpPr>
          <p:nvPr/>
        </p:nvSpPr>
        <p:spPr bwMode="auto">
          <a:xfrm>
            <a:off x="892969" y="2566392"/>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graphicFrame>
        <p:nvGraphicFramePr>
          <p:cNvPr id="2" name="Diagram 1">
            <a:extLst>
              <a:ext uri="{FF2B5EF4-FFF2-40B4-BE49-F238E27FC236}">
                <a16:creationId xmlns:a16="http://schemas.microsoft.com/office/drawing/2014/main" id="{F221F55A-43AF-CDD0-D1BC-543F023253D2}"/>
              </a:ext>
            </a:extLst>
          </p:cNvPr>
          <p:cNvGraphicFramePr/>
          <p:nvPr>
            <p:extLst>
              <p:ext uri="{D42A27DB-BD31-4B8C-83A1-F6EECF244321}">
                <p14:modId xmlns:p14="http://schemas.microsoft.com/office/powerpoint/2010/main" val="2805513251"/>
              </p:ext>
            </p:extLst>
          </p:nvPr>
        </p:nvGraphicFramePr>
        <p:xfrm>
          <a:off x="488870" y="857482"/>
          <a:ext cx="5414963"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384A2C5-5759-9840-27A9-78505DD6AC86}"/>
              </a:ext>
            </a:extLst>
          </p:cNvPr>
          <p:cNvSpPr txBox="1"/>
          <p:nvPr/>
        </p:nvSpPr>
        <p:spPr bwMode="gray">
          <a:xfrm>
            <a:off x="454749" y="4572000"/>
            <a:ext cx="5914381" cy="3231654"/>
          </a:xfrm>
          <a:prstGeom prst="rect">
            <a:avLst/>
          </a:prstGeom>
          <a:noFill/>
        </p:spPr>
        <p:txBody>
          <a:bodyPr wrap="square">
            <a:spAutoFit/>
          </a:bodyPr>
          <a:lstStyle/>
          <a:p>
            <a:endParaRPr lang="en-GB" sz="1200" dirty="0">
              <a:latin typeface="Arial" pitchFamily="34" charset="0"/>
              <a:cs typeface="Arial" pitchFamily="34" charset="0"/>
            </a:endParaRPr>
          </a:p>
          <a:p>
            <a:r>
              <a:rPr lang="en-GB" sz="1200" dirty="0">
                <a:latin typeface="Arial" pitchFamily="34" charset="0"/>
                <a:cs typeface="Arial" pitchFamily="34" charset="0"/>
              </a:rPr>
              <a:t>Some people cope with change better than others.  Our personal experience shows that people who can withstand the stress of change utilise key skills called “The 4 C’s.”  </a:t>
            </a:r>
            <a:endParaRPr lang="en-AU" sz="1200" dirty="0">
              <a:latin typeface="Arial" pitchFamily="34" charset="0"/>
              <a:cs typeface="Arial" pitchFamily="34" charset="0"/>
            </a:endParaRPr>
          </a:p>
          <a:p>
            <a:endParaRPr lang="en-GB" sz="1200" dirty="0">
              <a:latin typeface="Arial" pitchFamily="34" charset="0"/>
              <a:cs typeface="Arial" pitchFamily="34" charset="0"/>
            </a:endParaRPr>
          </a:p>
          <a:p>
            <a:r>
              <a:rPr lang="en-GB" sz="1200" dirty="0">
                <a:latin typeface="Arial" pitchFamily="34" charset="0"/>
                <a:cs typeface="Arial" pitchFamily="34" charset="0"/>
              </a:rPr>
              <a:t>The 4 C’s are not personality traits but actual skills that employees can learn:</a:t>
            </a:r>
          </a:p>
          <a:p>
            <a:pPr marL="174708" indent="-174708">
              <a:buFont typeface="Arial" pitchFamily="34" charset="0"/>
              <a:buChar char="•"/>
            </a:pPr>
            <a:r>
              <a:rPr lang="en-GB" sz="1200" dirty="0">
                <a:latin typeface="Arial" pitchFamily="34" charset="0"/>
                <a:cs typeface="Arial" pitchFamily="34" charset="0"/>
              </a:rPr>
              <a:t>Control - they experience a sense of personal power and look for what they can control about their jobs.</a:t>
            </a:r>
            <a:endParaRPr lang="en-AU" sz="1200" dirty="0">
              <a:latin typeface="Arial" pitchFamily="34" charset="0"/>
              <a:cs typeface="Arial" pitchFamily="34" charset="0"/>
            </a:endParaRPr>
          </a:p>
          <a:p>
            <a:pPr marL="174708" indent="-174708">
              <a:buFont typeface="Arial" pitchFamily="34" charset="0"/>
              <a:buChar char="•"/>
            </a:pPr>
            <a:r>
              <a:rPr lang="en-GB" sz="1200" dirty="0">
                <a:latin typeface="Arial" pitchFamily="34" charset="0"/>
                <a:cs typeface="Arial" pitchFamily="34" charset="0"/>
              </a:rPr>
              <a:t>Connection - they value their friendships with people, feel respected and  have a common bond and purpose with significant others.</a:t>
            </a:r>
            <a:endParaRPr lang="en-AU" sz="1200" dirty="0">
              <a:latin typeface="Arial" pitchFamily="34" charset="0"/>
              <a:cs typeface="Arial" pitchFamily="34" charset="0"/>
            </a:endParaRPr>
          </a:p>
          <a:p>
            <a:pPr marL="174708" indent="-174708">
              <a:buFont typeface="Arial" pitchFamily="34" charset="0"/>
              <a:buChar char="•"/>
            </a:pPr>
            <a:r>
              <a:rPr lang="en-GB" sz="1200" dirty="0">
                <a:latin typeface="Arial" pitchFamily="34" charset="0"/>
                <a:cs typeface="Arial" pitchFamily="34" charset="0"/>
              </a:rPr>
              <a:t>Challenge - they see change as an opportunity to learn new skills, not as something they must avoid and fear.</a:t>
            </a:r>
            <a:endParaRPr lang="en-AU" sz="1200" dirty="0">
              <a:latin typeface="Arial" pitchFamily="34" charset="0"/>
              <a:cs typeface="Arial" pitchFamily="34" charset="0"/>
            </a:endParaRPr>
          </a:p>
          <a:p>
            <a:pPr marL="174708" indent="-174708">
              <a:buFont typeface="Arial" pitchFamily="34" charset="0"/>
              <a:buChar char="•"/>
            </a:pPr>
            <a:r>
              <a:rPr lang="en-GB" sz="1200" dirty="0">
                <a:latin typeface="Arial" pitchFamily="34" charset="0"/>
                <a:cs typeface="Arial" pitchFamily="34" charset="0"/>
              </a:rPr>
              <a:t>Commitment - they are involved in their work and they create a sense of purpose and meaning in what they do.</a:t>
            </a:r>
            <a:endParaRPr lang="en-AU" sz="1200" dirty="0">
              <a:latin typeface="Arial" pitchFamily="34" charset="0"/>
              <a:cs typeface="Arial" pitchFamily="34" charset="0"/>
            </a:endParaRPr>
          </a:p>
          <a:p>
            <a:endParaRPr lang="en-GB" sz="1200" dirty="0">
              <a:latin typeface="Arial" pitchFamily="34" charset="0"/>
              <a:cs typeface="Arial" pitchFamily="34" charset="0"/>
            </a:endParaRPr>
          </a:p>
          <a:p>
            <a:r>
              <a:rPr lang="en-GB" sz="1200" dirty="0">
                <a:latin typeface="Arial" pitchFamily="34" charset="0"/>
                <a:cs typeface="Arial" pitchFamily="34" charset="0"/>
              </a:rPr>
              <a:t>Employees commanding these skills can be better at reducing the negative effects of change on their work performance, personal functioning, and health.</a:t>
            </a:r>
            <a:endParaRPr lang="en-AU" sz="1200" dirty="0">
              <a:latin typeface="Arial" pitchFamily="34" charset="0"/>
              <a:cs typeface="Arial" pitchFamily="34" charset="0"/>
            </a:endParaRPr>
          </a:p>
        </p:txBody>
      </p:sp>
    </p:spTree>
    <p:extLst>
      <p:ext uri="{BB962C8B-B14F-4D97-AF65-F5344CB8AC3E}">
        <p14:creationId xmlns:p14="http://schemas.microsoft.com/office/powerpoint/2010/main" val="176245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18279B-39DB-4559-9EA0-F2D941C059D0}"/>
              </a:ext>
            </a:extLst>
          </p:cNvPr>
          <p:cNvSpPr>
            <a:spLocks noGrp="1"/>
          </p:cNvSpPr>
          <p:nvPr>
            <p:ph type="ftr" sz="quarter" idx="11"/>
          </p:nvPr>
        </p:nvSpPr>
        <p:spPr/>
        <p:txBody>
          <a:bodyPr/>
          <a:lstStyle/>
          <a:p>
            <a:r>
              <a:rPr lang="en-US" dirty="0"/>
              <a:t>Do not reproduce, transmit or modify the content set forth herein in any form or by any means without written permission of UnitedHealthcare. © 2018 United HealthCare Services, Inc. All rights reserved.</a:t>
            </a:r>
          </a:p>
        </p:txBody>
      </p:sp>
      <p:sp>
        <p:nvSpPr>
          <p:cNvPr id="4" name="Slide Number Placeholder 3">
            <a:extLst>
              <a:ext uri="{FF2B5EF4-FFF2-40B4-BE49-F238E27FC236}">
                <a16:creationId xmlns:a16="http://schemas.microsoft.com/office/drawing/2014/main" id="{B935CAE7-6D2C-4071-88B0-DB532C56B898}"/>
              </a:ext>
            </a:extLst>
          </p:cNvPr>
          <p:cNvSpPr>
            <a:spLocks noGrp="1"/>
          </p:cNvSpPr>
          <p:nvPr>
            <p:ph type="sldNum" sz="quarter" idx="12"/>
          </p:nvPr>
        </p:nvSpPr>
        <p:spPr/>
        <p:txBody>
          <a:bodyPr/>
          <a:lstStyle/>
          <a:p>
            <a:fld id="{3310D8EA-3107-4873-B9AB-DD7D3E79053A}" type="slidenum">
              <a:rPr lang="en-US" smtClean="0"/>
              <a:t>14</a:t>
            </a:fld>
            <a:endParaRPr lang="en-US" dirty="0"/>
          </a:p>
        </p:txBody>
      </p:sp>
      <p:sp>
        <p:nvSpPr>
          <p:cNvPr id="5" name="Text Placeholder 4">
            <a:extLst>
              <a:ext uri="{FF2B5EF4-FFF2-40B4-BE49-F238E27FC236}">
                <a16:creationId xmlns:a16="http://schemas.microsoft.com/office/drawing/2014/main" id="{182277BF-4DD6-4F9E-8C4E-AA075BD0F00C}"/>
              </a:ext>
            </a:extLst>
          </p:cNvPr>
          <p:cNvSpPr>
            <a:spLocks noGrp="1"/>
          </p:cNvSpPr>
          <p:nvPr>
            <p:ph type="body" sz="quarter" idx="13"/>
          </p:nvPr>
        </p:nvSpPr>
        <p:spPr>
          <a:xfrm>
            <a:off x="309677" y="1011615"/>
            <a:ext cx="6365081" cy="120230"/>
          </a:xfrm>
        </p:spPr>
        <p:txBody>
          <a:bodyPr>
            <a:normAutofit fontScale="85000" lnSpcReduction="20000"/>
          </a:bodyPr>
          <a:lstStyle/>
          <a:p>
            <a:r>
              <a:rPr lang="en-US" sz="1052" dirty="0"/>
              <a:t>See how many of these you can incorporate into your weekly planning….</a:t>
            </a:r>
            <a:endParaRPr lang="en-GB" sz="1052" dirty="0"/>
          </a:p>
        </p:txBody>
      </p:sp>
      <p:sp>
        <p:nvSpPr>
          <p:cNvPr id="6" name="Text Placeholder 5">
            <a:extLst>
              <a:ext uri="{FF2B5EF4-FFF2-40B4-BE49-F238E27FC236}">
                <a16:creationId xmlns:a16="http://schemas.microsoft.com/office/drawing/2014/main" id="{AE49C660-98CA-4EAC-B661-D7DD630215C6}"/>
              </a:ext>
            </a:extLst>
          </p:cNvPr>
          <p:cNvSpPr>
            <a:spLocks noGrp="1"/>
          </p:cNvSpPr>
          <p:nvPr>
            <p:ph type="body" sz="quarter" idx="14"/>
          </p:nvPr>
        </p:nvSpPr>
        <p:spPr>
          <a:xfrm>
            <a:off x="278606" y="1329047"/>
            <a:ext cx="2057400" cy="384275"/>
          </a:xfrm>
          <a:solidFill>
            <a:schemeClr val="accent6"/>
          </a:solidFill>
        </p:spPr>
        <p:txBody>
          <a:bodyPr/>
          <a:lstStyle/>
          <a:p>
            <a:r>
              <a:rPr lang="en-US" b="1" dirty="0"/>
              <a:t>1. Connect with others </a:t>
            </a:r>
            <a:endParaRPr lang="en-GB" b="1" dirty="0"/>
          </a:p>
        </p:txBody>
      </p:sp>
      <p:sp>
        <p:nvSpPr>
          <p:cNvPr id="7" name="Text Placeholder 6">
            <a:extLst>
              <a:ext uri="{FF2B5EF4-FFF2-40B4-BE49-F238E27FC236}">
                <a16:creationId xmlns:a16="http://schemas.microsoft.com/office/drawing/2014/main" id="{244518DD-617C-4C73-BEB6-2D35B86348A9}"/>
              </a:ext>
            </a:extLst>
          </p:cNvPr>
          <p:cNvSpPr>
            <a:spLocks noGrp="1"/>
          </p:cNvSpPr>
          <p:nvPr>
            <p:ph type="body" sz="quarter" idx="15"/>
          </p:nvPr>
        </p:nvSpPr>
        <p:spPr>
          <a:xfrm>
            <a:off x="2439165" y="1356756"/>
            <a:ext cx="2057400" cy="384275"/>
          </a:xfrm>
          <a:solidFill>
            <a:schemeClr val="accent6"/>
          </a:solidFill>
        </p:spPr>
        <p:txBody>
          <a:bodyPr/>
          <a:lstStyle/>
          <a:p>
            <a:r>
              <a:rPr lang="en-US" b="1" dirty="0"/>
              <a:t>2. Being physically active</a:t>
            </a:r>
            <a:endParaRPr lang="en-GB" b="1" dirty="0"/>
          </a:p>
        </p:txBody>
      </p:sp>
      <p:sp>
        <p:nvSpPr>
          <p:cNvPr id="8" name="Text Placeholder 7">
            <a:extLst>
              <a:ext uri="{FF2B5EF4-FFF2-40B4-BE49-F238E27FC236}">
                <a16:creationId xmlns:a16="http://schemas.microsoft.com/office/drawing/2014/main" id="{0263B164-48A3-43EC-8399-AA24162CC34C}"/>
              </a:ext>
            </a:extLst>
          </p:cNvPr>
          <p:cNvSpPr>
            <a:spLocks noGrp="1"/>
          </p:cNvSpPr>
          <p:nvPr>
            <p:ph type="body" sz="quarter" idx="16"/>
          </p:nvPr>
        </p:nvSpPr>
        <p:spPr>
          <a:xfrm>
            <a:off x="4599723" y="1329047"/>
            <a:ext cx="2057400" cy="384275"/>
          </a:xfrm>
          <a:solidFill>
            <a:schemeClr val="accent6"/>
          </a:solidFill>
        </p:spPr>
        <p:txBody>
          <a:bodyPr/>
          <a:lstStyle/>
          <a:p>
            <a:r>
              <a:rPr lang="en-US" b="1" dirty="0"/>
              <a:t>3. Learn a new skill</a:t>
            </a:r>
            <a:endParaRPr lang="en-GB" b="1" dirty="0"/>
          </a:p>
        </p:txBody>
      </p:sp>
      <p:sp>
        <p:nvSpPr>
          <p:cNvPr id="9" name="Text Placeholder 8">
            <a:extLst>
              <a:ext uri="{FF2B5EF4-FFF2-40B4-BE49-F238E27FC236}">
                <a16:creationId xmlns:a16="http://schemas.microsoft.com/office/drawing/2014/main" id="{8AAD6727-FF4A-4D0D-9AB9-87FF992F68F1}"/>
              </a:ext>
            </a:extLst>
          </p:cNvPr>
          <p:cNvSpPr>
            <a:spLocks noGrp="1"/>
          </p:cNvSpPr>
          <p:nvPr>
            <p:ph type="body" sz="quarter" idx="19"/>
          </p:nvPr>
        </p:nvSpPr>
        <p:spPr>
          <a:xfrm>
            <a:off x="278606" y="1853593"/>
            <a:ext cx="2057400" cy="1690881"/>
          </a:xfrm>
          <a:solidFill>
            <a:schemeClr val="bg2"/>
          </a:solidFill>
        </p:spPr>
        <p:txBody>
          <a:bodyPr/>
          <a:lstStyle/>
          <a:p>
            <a:pPr lvl="0"/>
            <a:r>
              <a:rPr lang="en-GB" sz="1125" dirty="0"/>
              <a:t>Help you to build a sense of belonging and self-worth</a:t>
            </a:r>
          </a:p>
          <a:p>
            <a:pPr lvl="0"/>
            <a:endParaRPr lang="en-GB" sz="1125" dirty="0"/>
          </a:p>
          <a:p>
            <a:pPr lvl="0"/>
            <a:r>
              <a:rPr lang="en-GB" sz="1125" dirty="0"/>
              <a:t>Give you an opportunity to share positive experiences</a:t>
            </a:r>
          </a:p>
          <a:p>
            <a:pPr lvl="0"/>
            <a:endParaRPr lang="en-GB" sz="1125" dirty="0"/>
          </a:p>
          <a:p>
            <a:pPr lvl="0"/>
            <a:r>
              <a:rPr lang="en-GB" sz="1125" dirty="0"/>
              <a:t>Provide emotional support and allow you to support others</a:t>
            </a:r>
          </a:p>
          <a:p>
            <a:endParaRPr lang="en-GB" dirty="0"/>
          </a:p>
        </p:txBody>
      </p:sp>
      <p:sp>
        <p:nvSpPr>
          <p:cNvPr id="10" name="Text Placeholder 9">
            <a:extLst>
              <a:ext uri="{FF2B5EF4-FFF2-40B4-BE49-F238E27FC236}">
                <a16:creationId xmlns:a16="http://schemas.microsoft.com/office/drawing/2014/main" id="{E9A00A4B-7554-4BCC-8FF7-7D79582D02FA}"/>
              </a:ext>
            </a:extLst>
          </p:cNvPr>
          <p:cNvSpPr>
            <a:spLocks noGrp="1"/>
          </p:cNvSpPr>
          <p:nvPr>
            <p:ph type="body" sz="quarter" idx="20"/>
          </p:nvPr>
        </p:nvSpPr>
        <p:spPr>
          <a:xfrm>
            <a:off x="2415887" y="1866664"/>
            <a:ext cx="2057400" cy="1690881"/>
          </a:xfrm>
          <a:solidFill>
            <a:schemeClr val="bg2"/>
          </a:solidFill>
        </p:spPr>
        <p:txBody>
          <a:bodyPr/>
          <a:lstStyle/>
          <a:p>
            <a:pPr lvl="0"/>
            <a:r>
              <a:rPr lang="en-GB" sz="1125" dirty="0"/>
              <a:t>Physical health alongside raising your self-esteem </a:t>
            </a:r>
          </a:p>
          <a:p>
            <a:pPr lvl="0"/>
            <a:endParaRPr lang="en-GB" sz="1125" dirty="0"/>
          </a:p>
          <a:p>
            <a:pPr lvl="0"/>
            <a:r>
              <a:rPr lang="en-GB" sz="1125" dirty="0"/>
              <a:t>Helping you to set goals or challenges and achieve them</a:t>
            </a:r>
          </a:p>
          <a:p>
            <a:pPr lvl="0"/>
            <a:endParaRPr lang="en-GB" sz="1125" dirty="0"/>
          </a:p>
          <a:p>
            <a:pPr lvl="0"/>
            <a:r>
              <a:rPr lang="en-GB" sz="1125" dirty="0"/>
              <a:t>Causing chemical changes in your brain which can help to positively change your mood</a:t>
            </a:r>
          </a:p>
        </p:txBody>
      </p:sp>
      <p:sp>
        <p:nvSpPr>
          <p:cNvPr id="11" name="Text Placeholder 10">
            <a:extLst>
              <a:ext uri="{FF2B5EF4-FFF2-40B4-BE49-F238E27FC236}">
                <a16:creationId xmlns:a16="http://schemas.microsoft.com/office/drawing/2014/main" id="{656F1357-358D-4E4C-AD9F-50F38C6A536A}"/>
              </a:ext>
            </a:extLst>
          </p:cNvPr>
          <p:cNvSpPr>
            <a:spLocks noGrp="1"/>
          </p:cNvSpPr>
          <p:nvPr>
            <p:ph type="body" sz="quarter" idx="21"/>
          </p:nvPr>
        </p:nvSpPr>
        <p:spPr>
          <a:xfrm>
            <a:off x="4599723" y="1853593"/>
            <a:ext cx="2057400" cy="1690881"/>
          </a:xfrm>
          <a:solidFill>
            <a:schemeClr val="bg2"/>
          </a:solidFill>
        </p:spPr>
        <p:txBody>
          <a:bodyPr/>
          <a:lstStyle/>
          <a:p>
            <a:pPr lvl="0"/>
            <a:r>
              <a:rPr lang="en-GB" sz="1125" dirty="0"/>
              <a:t>Boosting self-confidence through learning and achievement</a:t>
            </a:r>
          </a:p>
          <a:p>
            <a:pPr lvl="0"/>
            <a:endParaRPr lang="en-GB" sz="1125" dirty="0"/>
          </a:p>
          <a:p>
            <a:pPr lvl="0"/>
            <a:r>
              <a:rPr lang="en-GB" sz="1125" dirty="0"/>
              <a:t>Helping you to build a sense of purpose</a:t>
            </a:r>
          </a:p>
          <a:p>
            <a:pPr lvl="0"/>
            <a:endParaRPr lang="en-GB" sz="1125" dirty="0"/>
          </a:p>
          <a:p>
            <a:pPr lvl="0"/>
            <a:r>
              <a:rPr lang="en-GB" sz="1125" dirty="0"/>
              <a:t>Helping you to connect with others</a:t>
            </a:r>
          </a:p>
        </p:txBody>
      </p:sp>
      <p:sp>
        <p:nvSpPr>
          <p:cNvPr id="28" name="Title 1">
            <a:extLst>
              <a:ext uri="{FF2B5EF4-FFF2-40B4-BE49-F238E27FC236}">
                <a16:creationId xmlns:a16="http://schemas.microsoft.com/office/drawing/2014/main" id="{4DEE5988-FF6F-9A4E-4A92-F0CEB8AFEF46}"/>
              </a:ext>
            </a:extLst>
          </p:cNvPr>
          <p:cNvSpPr txBox="1">
            <a:spLocks/>
          </p:cNvSpPr>
          <p:nvPr/>
        </p:nvSpPr>
        <p:spPr bwMode="gray">
          <a:xfrm>
            <a:off x="200877" y="357506"/>
            <a:ext cx="6600826" cy="553998"/>
          </a:xfrm>
          <a:prstGeom prst="rect">
            <a:avLst/>
          </a:prstGeom>
        </p:spPr>
        <p:txBody>
          <a:bodyPr vert="horz" wrap="square" lIns="0" tIns="0" rIns="0" bIns="0" rtlCol="0" anchor="t" anchorCtr="0">
            <a:spAutoFit/>
          </a:bodyPr>
          <a:lstStyle>
            <a:lvl1pPr algn="l" defTabSz="514328" rtl="0" eaLnBrk="1" latinLnBrk="0" hangingPunct="1">
              <a:lnSpc>
                <a:spcPct val="90000"/>
              </a:lnSpc>
              <a:spcBef>
                <a:spcPct val="0"/>
              </a:spcBef>
              <a:buNone/>
              <a:defRPr sz="1238" b="1" kern="1200">
                <a:solidFill>
                  <a:schemeClr val="accent6"/>
                </a:solidFill>
                <a:latin typeface="+mj-lt"/>
                <a:ea typeface="+mj-ea"/>
                <a:cs typeface="+mj-cs"/>
              </a:defRPr>
            </a:lvl1pPr>
          </a:lstStyle>
          <a:p>
            <a:pPr algn="ctr"/>
            <a:r>
              <a:rPr lang="en-US" sz="2000" dirty="0"/>
              <a:t>Tips for maintaining well-being during times of uncertainty</a:t>
            </a:r>
            <a:endParaRPr lang="en-GB" sz="2000" dirty="0"/>
          </a:p>
        </p:txBody>
      </p:sp>
      <p:sp>
        <p:nvSpPr>
          <p:cNvPr id="30" name="TextBox 29">
            <a:extLst>
              <a:ext uri="{FF2B5EF4-FFF2-40B4-BE49-F238E27FC236}">
                <a16:creationId xmlns:a16="http://schemas.microsoft.com/office/drawing/2014/main" id="{29A1066B-AA83-A682-6CA7-C44953F51869}"/>
              </a:ext>
            </a:extLst>
          </p:cNvPr>
          <p:cNvSpPr txBox="1"/>
          <p:nvPr/>
        </p:nvSpPr>
        <p:spPr bwMode="gray">
          <a:xfrm>
            <a:off x="331456" y="3949675"/>
            <a:ext cx="6129339" cy="2123658"/>
          </a:xfrm>
          <a:prstGeom prst="rect">
            <a:avLst/>
          </a:prstGeom>
          <a:noFill/>
        </p:spPr>
        <p:txBody>
          <a:bodyPr wrap="square">
            <a:spAutoFit/>
          </a:bodyPr>
          <a:lstStyle/>
          <a:p>
            <a:r>
              <a:rPr lang="en-US" sz="1200" dirty="0"/>
              <a:t>Connect with others </a:t>
            </a:r>
            <a:r>
              <a:rPr lang="en-GB" sz="1200" dirty="0"/>
              <a:t>suggestions:</a:t>
            </a:r>
          </a:p>
          <a:p>
            <a:endParaRPr lang="en-GB" sz="1200" dirty="0"/>
          </a:p>
          <a:p>
            <a:pPr marL="342900" indent="-342900">
              <a:buFont typeface="Arial" panose="020B0604020202020204" pitchFamily="34" charset="0"/>
              <a:buChar char="•"/>
            </a:pPr>
            <a:r>
              <a:rPr lang="en-GB" sz="1200" dirty="0"/>
              <a:t>If possible, take time each day to be with your family, for example, try arranging a fixed time to eat dinner together</a:t>
            </a:r>
          </a:p>
          <a:p>
            <a:pPr marL="342900" indent="-342900">
              <a:buFont typeface="Arial" panose="020B0604020202020204" pitchFamily="34" charset="0"/>
              <a:buChar char="•"/>
            </a:pPr>
            <a:r>
              <a:rPr lang="en-GB" sz="1200" dirty="0"/>
              <a:t>Arrange a day out with friends you have not seen for a while</a:t>
            </a:r>
          </a:p>
          <a:p>
            <a:pPr marL="342900" indent="-342900">
              <a:buFont typeface="Arial" panose="020B0604020202020204" pitchFamily="34" charset="0"/>
              <a:buChar char="•"/>
            </a:pPr>
            <a:r>
              <a:rPr lang="en-GB" sz="1200" dirty="0"/>
              <a:t>Try switching off the TV to talk or play a game with your children, friends or family</a:t>
            </a:r>
          </a:p>
          <a:p>
            <a:pPr marL="342900" indent="-342900">
              <a:buFont typeface="Arial" panose="020B0604020202020204" pitchFamily="34" charset="0"/>
              <a:buChar char="•"/>
            </a:pPr>
            <a:r>
              <a:rPr lang="en-GB" sz="1200" dirty="0"/>
              <a:t>Have lunch with a colleague</a:t>
            </a:r>
          </a:p>
          <a:p>
            <a:pPr marL="342900" indent="-342900">
              <a:buFont typeface="Arial" panose="020B0604020202020204" pitchFamily="34" charset="0"/>
              <a:buChar char="•"/>
            </a:pPr>
            <a:r>
              <a:rPr lang="en-GB" sz="1200" dirty="0"/>
              <a:t>Visit a friend or family member who needs support or company</a:t>
            </a:r>
          </a:p>
          <a:p>
            <a:pPr marL="342900" indent="-342900">
              <a:buFont typeface="Arial" panose="020B0604020202020204" pitchFamily="34" charset="0"/>
              <a:buChar char="•"/>
            </a:pPr>
            <a:r>
              <a:rPr lang="en-GB" sz="1200" dirty="0"/>
              <a:t>Volunteer at a local school, hospital or community group </a:t>
            </a:r>
          </a:p>
          <a:p>
            <a:pPr marL="342900" indent="-342900">
              <a:buFont typeface="Arial" panose="020B0604020202020204" pitchFamily="34" charset="0"/>
              <a:buChar char="•"/>
            </a:pPr>
            <a:r>
              <a:rPr lang="en-GB" sz="1200" dirty="0"/>
              <a:t>Make the most of technology to stay in touch with friends and family, especially if you live apart </a:t>
            </a:r>
          </a:p>
        </p:txBody>
      </p:sp>
    </p:spTree>
    <p:extLst>
      <p:ext uri="{BB962C8B-B14F-4D97-AF65-F5344CB8AC3E}">
        <p14:creationId xmlns:p14="http://schemas.microsoft.com/office/powerpoint/2010/main" val="275414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18279B-39DB-4559-9EA0-F2D941C059D0}"/>
              </a:ext>
            </a:extLst>
          </p:cNvPr>
          <p:cNvSpPr>
            <a:spLocks noGrp="1"/>
          </p:cNvSpPr>
          <p:nvPr>
            <p:ph type="ftr" sz="quarter" idx="11"/>
          </p:nvPr>
        </p:nvSpPr>
        <p:spPr/>
        <p:txBody>
          <a:bodyPr/>
          <a:lstStyle/>
          <a:p>
            <a:r>
              <a:rPr lang="en-US" dirty="0"/>
              <a:t>Do not reproduce, transmit or modify the content set forth herein in any form or by any means without written permission of UnitedHealthcare. © 2018 United HealthCare Services, Inc. All rights reserved.</a:t>
            </a:r>
          </a:p>
        </p:txBody>
      </p:sp>
      <p:sp>
        <p:nvSpPr>
          <p:cNvPr id="4" name="Slide Number Placeholder 3">
            <a:extLst>
              <a:ext uri="{FF2B5EF4-FFF2-40B4-BE49-F238E27FC236}">
                <a16:creationId xmlns:a16="http://schemas.microsoft.com/office/drawing/2014/main" id="{B935CAE7-6D2C-4071-88B0-DB532C56B898}"/>
              </a:ext>
            </a:extLst>
          </p:cNvPr>
          <p:cNvSpPr>
            <a:spLocks noGrp="1"/>
          </p:cNvSpPr>
          <p:nvPr>
            <p:ph type="sldNum" sz="quarter" idx="12"/>
          </p:nvPr>
        </p:nvSpPr>
        <p:spPr/>
        <p:txBody>
          <a:bodyPr/>
          <a:lstStyle/>
          <a:p>
            <a:fld id="{3310D8EA-3107-4873-B9AB-DD7D3E79053A}" type="slidenum">
              <a:rPr lang="en-US" smtClean="0"/>
              <a:t>15</a:t>
            </a:fld>
            <a:endParaRPr lang="en-US" dirty="0"/>
          </a:p>
        </p:txBody>
      </p:sp>
      <p:sp>
        <p:nvSpPr>
          <p:cNvPr id="6" name="Text Placeholder 5">
            <a:extLst>
              <a:ext uri="{FF2B5EF4-FFF2-40B4-BE49-F238E27FC236}">
                <a16:creationId xmlns:a16="http://schemas.microsoft.com/office/drawing/2014/main" id="{AE49C660-98CA-4EAC-B661-D7DD630215C6}"/>
              </a:ext>
            </a:extLst>
          </p:cNvPr>
          <p:cNvSpPr>
            <a:spLocks noGrp="1"/>
          </p:cNvSpPr>
          <p:nvPr>
            <p:ph type="body" sz="quarter" idx="14"/>
          </p:nvPr>
        </p:nvSpPr>
        <p:spPr>
          <a:xfrm>
            <a:off x="278606" y="1136077"/>
            <a:ext cx="2057400" cy="884767"/>
          </a:xfrm>
          <a:solidFill>
            <a:schemeClr val="accent6"/>
          </a:solidFill>
        </p:spPr>
        <p:txBody>
          <a:bodyPr/>
          <a:lstStyle/>
          <a:p>
            <a:r>
              <a:rPr lang="en-US" b="1" dirty="0"/>
              <a:t>4. Give to others </a:t>
            </a:r>
            <a:endParaRPr lang="en-GB" b="1" dirty="0"/>
          </a:p>
        </p:txBody>
      </p:sp>
      <p:sp>
        <p:nvSpPr>
          <p:cNvPr id="7" name="Text Placeholder 6">
            <a:extLst>
              <a:ext uri="{FF2B5EF4-FFF2-40B4-BE49-F238E27FC236}">
                <a16:creationId xmlns:a16="http://schemas.microsoft.com/office/drawing/2014/main" id="{244518DD-617C-4C73-BEB6-2D35B86348A9}"/>
              </a:ext>
            </a:extLst>
          </p:cNvPr>
          <p:cNvSpPr>
            <a:spLocks noGrp="1"/>
          </p:cNvSpPr>
          <p:nvPr>
            <p:ph type="body" sz="quarter" idx="15"/>
          </p:nvPr>
        </p:nvSpPr>
        <p:spPr>
          <a:xfrm>
            <a:off x="2439165" y="1136077"/>
            <a:ext cx="2057400" cy="884767"/>
          </a:xfrm>
          <a:solidFill>
            <a:schemeClr val="accent6"/>
          </a:solidFill>
        </p:spPr>
        <p:txBody>
          <a:bodyPr/>
          <a:lstStyle/>
          <a:p>
            <a:r>
              <a:rPr lang="en-US" b="1" dirty="0"/>
              <a:t>5. Practicing mindfulness </a:t>
            </a:r>
            <a:endParaRPr lang="en-GB" b="1" dirty="0"/>
          </a:p>
        </p:txBody>
      </p:sp>
      <p:sp>
        <p:nvSpPr>
          <p:cNvPr id="8" name="Text Placeholder 7">
            <a:extLst>
              <a:ext uri="{FF2B5EF4-FFF2-40B4-BE49-F238E27FC236}">
                <a16:creationId xmlns:a16="http://schemas.microsoft.com/office/drawing/2014/main" id="{0263B164-48A3-43EC-8399-AA24162CC34C}"/>
              </a:ext>
            </a:extLst>
          </p:cNvPr>
          <p:cNvSpPr>
            <a:spLocks noGrp="1"/>
          </p:cNvSpPr>
          <p:nvPr>
            <p:ph type="body" sz="quarter" idx="16"/>
          </p:nvPr>
        </p:nvSpPr>
        <p:spPr>
          <a:xfrm>
            <a:off x="4599723" y="1136077"/>
            <a:ext cx="2057400" cy="884767"/>
          </a:xfrm>
          <a:solidFill>
            <a:schemeClr val="accent6"/>
          </a:solidFill>
        </p:spPr>
        <p:txBody>
          <a:bodyPr/>
          <a:lstStyle/>
          <a:p>
            <a:r>
              <a:rPr lang="en-GB" b="1" dirty="0"/>
              <a:t>Manage your time and energy</a:t>
            </a:r>
          </a:p>
        </p:txBody>
      </p:sp>
      <p:sp>
        <p:nvSpPr>
          <p:cNvPr id="9" name="Text Placeholder 8">
            <a:extLst>
              <a:ext uri="{FF2B5EF4-FFF2-40B4-BE49-F238E27FC236}">
                <a16:creationId xmlns:a16="http://schemas.microsoft.com/office/drawing/2014/main" id="{8AAD6727-FF4A-4D0D-9AB9-87FF992F68F1}"/>
              </a:ext>
            </a:extLst>
          </p:cNvPr>
          <p:cNvSpPr>
            <a:spLocks noGrp="1"/>
          </p:cNvSpPr>
          <p:nvPr>
            <p:ph type="body" sz="quarter" idx="19"/>
          </p:nvPr>
        </p:nvSpPr>
        <p:spPr>
          <a:xfrm>
            <a:off x="278606" y="2159385"/>
            <a:ext cx="2057400" cy="1941560"/>
          </a:xfrm>
          <a:solidFill>
            <a:schemeClr val="bg2"/>
          </a:solidFill>
        </p:spPr>
        <p:txBody>
          <a:bodyPr/>
          <a:lstStyle/>
          <a:p>
            <a:pPr lvl="0"/>
            <a:r>
              <a:rPr lang="en-GB" sz="1125" dirty="0"/>
              <a:t>Creating positive feelings and a sense of reward</a:t>
            </a:r>
          </a:p>
          <a:p>
            <a:pPr lvl="0"/>
            <a:endParaRPr lang="en-GB" sz="1125" dirty="0"/>
          </a:p>
          <a:p>
            <a:pPr lvl="0"/>
            <a:r>
              <a:rPr lang="en-GB" sz="1125" dirty="0"/>
              <a:t>Giving you a feeling of purpose and self-worth</a:t>
            </a:r>
          </a:p>
          <a:p>
            <a:pPr lvl="0"/>
            <a:endParaRPr lang="en-GB" sz="1125" dirty="0"/>
          </a:p>
          <a:p>
            <a:pPr lvl="0"/>
            <a:r>
              <a:rPr lang="en-GB" sz="1125" dirty="0"/>
              <a:t>Helping you connect with other people</a:t>
            </a:r>
          </a:p>
          <a:p>
            <a:endParaRPr lang="en-GB" dirty="0"/>
          </a:p>
        </p:txBody>
      </p:sp>
      <p:sp>
        <p:nvSpPr>
          <p:cNvPr id="10" name="Text Placeholder 9">
            <a:extLst>
              <a:ext uri="{FF2B5EF4-FFF2-40B4-BE49-F238E27FC236}">
                <a16:creationId xmlns:a16="http://schemas.microsoft.com/office/drawing/2014/main" id="{E9A00A4B-7554-4BCC-8FF7-7D79582D02FA}"/>
              </a:ext>
            </a:extLst>
          </p:cNvPr>
          <p:cNvSpPr>
            <a:spLocks noGrp="1"/>
          </p:cNvSpPr>
          <p:nvPr>
            <p:ph type="body" sz="quarter" idx="20"/>
          </p:nvPr>
        </p:nvSpPr>
        <p:spPr>
          <a:xfrm>
            <a:off x="2459196" y="2159386"/>
            <a:ext cx="2057400" cy="1941559"/>
          </a:xfrm>
          <a:solidFill>
            <a:schemeClr val="bg2"/>
          </a:solidFill>
        </p:spPr>
        <p:txBody>
          <a:bodyPr/>
          <a:lstStyle/>
          <a:p>
            <a:pPr lvl="0"/>
            <a:r>
              <a:rPr lang="en-GB" sz="1125" dirty="0"/>
              <a:t>This includes your thoughts and feelings, your body and the world around you. </a:t>
            </a:r>
          </a:p>
          <a:p>
            <a:pPr lvl="0"/>
            <a:endParaRPr lang="en-GB" sz="1125" dirty="0"/>
          </a:p>
          <a:p>
            <a:pPr lvl="0"/>
            <a:r>
              <a:rPr lang="en-GB" sz="1125" dirty="0"/>
              <a:t>Mindfulness can help you enjoy life more and understand yourself better</a:t>
            </a:r>
          </a:p>
          <a:p>
            <a:pPr lvl="0"/>
            <a:endParaRPr lang="en-GB" sz="1125" dirty="0"/>
          </a:p>
          <a:p>
            <a:pPr lvl="0"/>
            <a:r>
              <a:rPr lang="en-GB" sz="1125" dirty="0"/>
              <a:t>It can positively change the way you feel about life and how you approach challenges </a:t>
            </a:r>
          </a:p>
        </p:txBody>
      </p:sp>
      <p:sp>
        <p:nvSpPr>
          <p:cNvPr id="11" name="Text Placeholder 10">
            <a:extLst>
              <a:ext uri="{FF2B5EF4-FFF2-40B4-BE49-F238E27FC236}">
                <a16:creationId xmlns:a16="http://schemas.microsoft.com/office/drawing/2014/main" id="{656F1357-358D-4E4C-AD9F-50F38C6A536A}"/>
              </a:ext>
            </a:extLst>
          </p:cNvPr>
          <p:cNvSpPr>
            <a:spLocks noGrp="1"/>
          </p:cNvSpPr>
          <p:nvPr>
            <p:ph type="body" sz="quarter" idx="21"/>
          </p:nvPr>
        </p:nvSpPr>
        <p:spPr>
          <a:xfrm>
            <a:off x="4599723" y="2131676"/>
            <a:ext cx="2057400" cy="1969270"/>
          </a:xfrm>
          <a:solidFill>
            <a:schemeClr val="bg2"/>
          </a:solidFill>
        </p:spPr>
        <p:txBody>
          <a:bodyPr/>
          <a:lstStyle/>
          <a:p>
            <a:pPr lvl="0"/>
            <a:r>
              <a:rPr lang="en-US" sz="1125" b="1" dirty="0">
                <a:latin typeface="Arial" panose="020B0604020202020204" pitchFamily="34" charset="0"/>
                <a:cs typeface="Arial" panose="020B0604020202020204" pitchFamily="34" charset="0"/>
              </a:rPr>
              <a:t>P</a:t>
            </a:r>
            <a:r>
              <a:rPr lang="en-US" sz="1125" dirty="0">
                <a:latin typeface="Arial" panose="020B0604020202020204" pitchFamily="34" charset="0"/>
                <a:cs typeface="Arial" panose="020B0604020202020204" pitchFamily="34" charset="0"/>
              </a:rPr>
              <a:t>eople perform best when they feel good about themselves and others. </a:t>
            </a:r>
          </a:p>
          <a:p>
            <a:pPr lvl="0"/>
            <a:endParaRPr lang="en-GB" sz="1125" dirty="0"/>
          </a:p>
          <a:p>
            <a:pPr lvl="0"/>
            <a:r>
              <a:rPr lang="en-GB" sz="1125" dirty="0"/>
              <a:t>Physical, emotional, mental and spiritual energy, all align with our values and how we choose to spend our time.</a:t>
            </a:r>
          </a:p>
          <a:p>
            <a:pPr lvl="0"/>
            <a:endParaRPr lang="en-GB" sz="1125" dirty="0"/>
          </a:p>
          <a:p>
            <a:pPr lvl="0"/>
            <a:r>
              <a:rPr lang="en-GB" sz="1125" dirty="0"/>
              <a:t>What are you making time for?  </a:t>
            </a:r>
          </a:p>
          <a:p>
            <a:pPr lvl="0"/>
            <a:endParaRPr lang="en-GB" sz="1125" dirty="0"/>
          </a:p>
          <a:p>
            <a:pPr lvl="0"/>
            <a:endParaRPr lang="en-GB" sz="1125" dirty="0"/>
          </a:p>
        </p:txBody>
      </p:sp>
      <p:sp>
        <p:nvSpPr>
          <p:cNvPr id="14" name="Title 1">
            <a:extLst>
              <a:ext uri="{FF2B5EF4-FFF2-40B4-BE49-F238E27FC236}">
                <a16:creationId xmlns:a16="http://schemas.microsoft.com/office/drawing/2014/main" id="{E64D4D42-4F00-0333-4426-CCA4B1477AA9}"/>
              </a:ext>
            </a:extLst>
          </p:cNvPr>
          <p:cNvSpPr>
            <a:spLocks noGrp="1"/>
          </p:cNvSpPr>
          <p:nvPr>
            <p:ph type="title"/>
          </p:nvPr>
        </p:nvSpPr>
        <p:spPr>
          <a:xfrm>
            <a:off x="167452" y="185052"/>
            <a:ext cx="6600826" cy="553998"/>
          </a:xfrm>
        </p:spPr>
        <p:txBody>
          <a:bodyPr/>
          <a:lstStyle/>
          <a:p>
            <a:pPr algn="ctr"/>
            <a:r>
              <a:rPr lang="en-US" sz="2000" dirty="0"/>
              <a:t>Tips for maintaining well-being during times of uncertainty</a:t>
            </a:r>
            <a:endParaRPr lang="en-GB" sz="2000" dirty="0"/>
          </a:p>
        </p:txBody>
      </p:sp>
      <p:sp>
        <p:nvSpPr>
          <p:cNvPr id="17" name="Text Placeholder 4">
            <a:extLst>
              <a:ext uri="{FF2B5EF4-FFF2-40B4-BE49-F238E27FC236}">
                <a16:creationId xmlns:a16="http://schemas.microsoft.com/office/drawing/2014/main" id="{6490C261-C3A0-087D-B2BA-228DAAE68077}"/>
              </a:ext>
            </a:extLst>
          </p:cNvPr>
          <p:cNvSpPr txBox="1">
            <a:spLocks/>
          </p:cNvSpPr>
          <p:nvPr/>
        </p:nvSpPr>
        <p:spPr bwMode="gray">
          <a:xfrm>
            <a:off x="292042" y="746496"/>
            <a:ext cx="6365081" cy="276821"/>
          </a:xfrm>
          <a:prstGeom prst="rect">
            <a:avLst/>
          </a:prstGeom>
        </p:spPr>
        <p:txBody>
          <a:bodyPr vert="horz" lIns="0" tIns="0" rIns="0" bIns="0" rtlCol="0">
            <a:normAutofit/>
          </a:bodyPr>
          <a:lstStyle>
            <a:lvl1pPr marL="0" indent="0" algn="l" defTabSz="514328" rtl="0" eaLnBrk="1" latinLnBrk="0" hangingPunct="1">
              <a:lnSpc>
                <a:spcPct val="100000"/>
              </a:lnSpc>
              <a:spcBef>
                <a:spcPts val="338"/>
              </a:spcBef>
              <a:buFont typeface="Arial" panose="020B0604020202020204" pitchFamily="34" charset="0"/>
              <a:buNone/>
              <a:defRPr sz="1500" kern="1200">
                <a:solidFill>
                  <a:schemeClr val="accent4"/>
                </a:solidFill>
                <a:latin typeface="+mn-lt"/>
                <a:ea typeface="+mn-ea"/>
                <a:cs typeface="+mn-cs"/>
              </a:defRPr>
            </a:lvl1pPr>
            <a:lvl2pPr marL="128582" indent="-128582" algn="l" defTabSz="514328" rtl="0" eaLnBrk="1" latinLnBrk="0" hangingPunct="1">
              <a:lnSpc>
                <a:spcPct val="100000"/>
              </a:lnSpc>
              <a:spcBef>
                <a:spcPts val="338"/>
              </a:spcBef>
              <a:buClr>
                <a:schemeClr val="tx1"/>
              </a:buClr>
              <a:buFont typeface="Arial" panose="020B0604020202020204" pitchFamily="34" charset="0"/>
              <a:buChar char="•"/>
              <a:defRPr sz="1013" kern="1200">
                <a:solidFill>
                  <a:schemeClr val="tx1"/>
                </a:solidFill>
                <a:latin typeface="+mn-lt"/>
                <a:ea typeface="+mn-ea"/>
                <a:cs typeface="+mn-cs"/>
              </a:defRPr>
            </a:lvl2pPr>
            <a:lvl3pPr marL="130368" indent="0" algn="l" defTabSz="514328" rtl="0" eaLnBrk="1" latinLnBrk="0" hangingPunct="1">
              <a:lnSpc>
                <a:spcPct val="100000"/>
              </a:lnSpc>
              <a:spcBef>
                <a:spcPts val="338"/>
              </a:spcBef>
              <a:buFontTx/>
              <a:buNone/>
              <a:defRPr sz="1013" kern="1200">
                <a:solidFill>
                  <a:schemeClr val="tx1"/>
                </a:solidFill>
                <a:latin typeface="+mn-lt"/>
                <a:ea typeface="+mn-ea"/>
                <a:cs typeface="+mn-cs"/>
              </a:defRPr>
            </a:lvl3pPr>
            <a:lvl4pPr marL="257165" indent="-128582" algn="l" defTabSz="514328" rtl="0" eaLnBrk="1" latinLnBrk="0" hangingPunct="1">
              <a:lnSpc>
                <a:spcPct val="100000"/>
              </a:lnSpc>
              <a:spcBef>
                <a:spcPts val="338"/>
              </a:spcBef>
              <a:buClr>
                <a:schemeClr val="tx1"/>
              </a:buClr>
              <a:buFont typeface="Arial" panose="020B0604020202020204" pitchFamily="34" charset="0"/>
              <a:buChar char="–"/>
              <a:defRPr sz="900" kern="1200">
                <a:solidFill>
                  <a:schemeClr val="tx1"/>
                </a:solidFill>
                <a:latin typeface="+mn-lt"/>
                <a:ea typeface="+mn-ea"/>
                <a:cs typeface="+mn-cs"/>
              </a:defRPr>
            </a:lvl4pPr>
            <a:lvl5pPr marL="387533" indent="-128582" algn="l" defTabSz="514328" rtl="0" eaLnBrk="1" latinLnBrk="0" hangingPunct="1">
              <a:lnSpc>
                <a:spcPct val="100000"/>
              </a:lnSpc>
              <a:spcBef>
                <a:spcPts val="338"/>
              </a:spcBef>
              <a:buClr>
                <a:schemeClr val="tx1"/>
              </a:buClr>
              <a:buFont typeface="Arial" panose="020B0604020202020204" pitchFamily="34" charset="0"/>
              <a:buChar char="•"/>
              <a:defRPr sz="788" kern="1200">
                <a:solidFill>
                  <a:schemeClr val="tx1"/>
                </a:solidFill>
                <a:latin typeface="+mn-lt"/>
                <a:ea typeface="+mn-ea"/>
                <a:cs typeface="+mn-cs"/>
              </a:defRPr>
            </a:lvl5pPr>
            <a:lvl6pPr marL="1414403"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68"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32"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96"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052" dirty="0"/>
              <a:t>See how many of these you can incorporate into your weekly planning….</a:t>
            </a:r>
            <a:endParaRPr lang="en-GB" sz="1052" dirty="0"/>
          </a:p>
        </p:txBody>
      </p:sp>
      <p:sp>
        <p:nvSpPr>
          <p:cNvPr id="21" name="TextBox 20">
            <a:extLst>
              <a:ext uri="{FF2B5EF4-FFF2-40B4-BE49-F238E27FC236}">
                <a16:creationId xmlns:a16="http://schemas.microsoft.com/office/drawing/2014/main" id="{498BC489-AC1A-81D6-D0E0-A1AA720A13F1}"/>
              </a:ext>
            </a:extLst>
          </p:cNvPr>
          <p:cNvSpPr txBox="1"/>
          <p:nvPr/>
        </p:nvSpPr>
        <p:spPr bwMode="gray">
          <a:xfrm>
            <a:off x="200877" y="4304430"/>
            <a:ext cx="6365081" cy="415498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1200" dirty="0"/>
              <a:t>Some examples of the things you could try to give to others include: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342900" indent="-342900">
              <a:buFont typeface="Arial" panose="020B0604020202020204" pitchFamily="34" charset="0"/>
              <a:buChar char="•"/>
            </a:pPr>
            <a:r>
              <a:rPr lang="en-GB" sz="1200" dirty="0"/>
              <a:t>Saying thank you to someone for something they have done for you</a:t>
            </a:r>
          </a:p>
          <a:p>
            <a:pPr marL="342900" indent="-342900">
              <a:buFont typeface="Arial" panose="020B0604020202020204" pitchFamily="34" charset="0"/>
              <a:buChar char="•"/>
            </a:pPr>
            <a:r>
              <a:rPr lang="en-GB" sz="1200" dirty="0"/>
              <a:t>Asking friends, family, or colleagues how they are and really listening to their answer</a:t>
            </a:r>
          </a:p>
          <a:p>
            <a:pPr marL="342900" indent="-342900">
              <a:buFont typeface="Arial" panose="020B0604020202020204" pitchFamily="34" charset="0"/>
              <a:buChar char="•"/>
            </a:pPr>
            <a:r>
              <a:rPr lang="en-GB" sz="1200" dirty="0"/>
              <a:t>Spending time with friends or relatives who need support or company</a:t>
            </a:r>
          </a:p>
          <a:p>
            <a:pPr marL="342900" indent="-342900">
              <a:buFont typeface="Arial" panose="020B0604020202020204" pitchFamily="34" charset="0"/>
              <a:buChar char="•"/>
            </a:pPr>
            <a:r>
              <a:rPr lang="en-GB" sz="1200" dirty="0"/>
              <a:t>Offering to help someone you know with DIY or a work project</a:t>
            </a:r>
          </a:p>
          <a:p>
            <a:pPr marL="342900" indent="-342900">
              <a:buFont typeface="Arial" panose="020B0604020202020204" pitchFamily="34" charset="0"/>
              <a:buChar char="•"/>
            </a:pPr>
            <a:r>
              <a:rPr lang="en-GB" sz="1200" dirty="0"/>
              <a:t>Volunteering in your community, such as helping at a school, hospital, or care home</a:t>
            </a:r>
          </a:p>
          <a:p>
            <a:pPr marL="342900" indent="-342900">
              <a:buFont typeface="Arial" panose="020B0604020202020204" pitchFamily="34" charset="0"/>
              <a:buChar char="•"/>
            </a:pPr>
            <a:endParaRPr lang="en-GB" sz="1200" dirty="0"/>
          </a:p>
          <a:p>
            <a:r>
              <a:rPr lang="en-GB" sz="1200" b="0" i="0" kern="1200" dirty="0">
                <a:solidFill>
                  <a:schemeClr val="tx1"/>
                </a:solidFill>
                <a:effectLst/>
                <a:latin typeface="+mn-lt"/>
                <a:ea typeface="+mn-ea"/>
                <a:cs typeface="+mn-cs"/>
              </a:rPr>
              <a:t>Becoming more aware of the present can help us enjoy the world around us more and better understand ourselves. When we become more aware of the present moment, we begin to experience afresh things that we have been taking for granted. It's easy to stop noticing the world around us. It's also easy to lose touch with the way our bodies are feeling and to end up living 'in our heads' – caught up in our thoughts without stopping to notice how those thoughts are driving our emotions and </a:t>
            </a:r>
            <a:r>
              <a:rPr lang="en-GB" sz="1200" b="0" i="0" kern="1200" dirty="0" err="1">
                <a:solidFill>
                  <a:schemeClr val="tx1"/>
                </a:solidFill>
                <a:effectLst/>
                <a:latin typeface="+mn-lt"/>
                <a:ea typeface="+mn-ea"/>
                <a:cs typeface="+mn-cs"/>
              </a:rPr>
              <a:t>behavior</a:t>
            </a:r>
            <a:r>
              <a:rPr lang="en-GB" sz="1200" b="0" i="0" kern="1200" dirty="0">
                <a:solidFill>
                  <a:schemeClr val="tx1"/>
                </a:solidFill>
                <a:effectLst/>
                <a:latin typeface="+mn-lt"/>
                <a:ea typeface="+mn-ea"/>
                <a:cs typeface="+mn-cs"/>
              </a:rPr>
              <a: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 important part of mindfulness is reconnecting with our bodies and the sensations they experience. This means waking up to the sights, sounds, smells, and tastes of the present moment. That might be something as simple as the feel of a banister as we walk upstairs.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Another important part of mindfulness is an awareness of our thoughts and feelings as they happen moment to moment. It's about allowing ourselves to see the present moment clearly. When we do that, it can positively change the way we see ourselves and our lives. </a:t>
            </a:r>
          </a:p>
        </p:txBody>
      </p:sp>
    </p:spTree>
    <p:extLst>
      <p:ext uri="{BB962C8B-B14F-4D97-AF65-F5344CB8AC3E}">
        <p14:creationId xmlns:p14="http://schemas.microsoft.com/office/powerpoint/2010/main" val="216371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18279B-39DB-4559-9EA0-F2D941C059D0}"/>
              </a:ext>
            </a:extLst>
          </p:cNvPr>
          <p:cNvSpPr>
            <a:spLocks noGrp="1"/>
          </p:cNvSpPr>
          <p:nvPr>
            <p:ph type="ftr" sz="quarter" idx="11"/>
          </p:nvPr>
        </p:nvSpPr>
        <p:spPr/>
        <p:txBody>
          <a:bodyPr/>
          <a:lstStyle/>
          <a:p>
            <a:r>
              <a:rPr lang="en-US" dirty="0"/>
              <a:t>Do not reproduce, transmit or modify the content set forth herein in any form or by any means without written permission of UnitedHealthcare. © 2018 United HealthCare Services, Inc. All rights reserved.</a:t>
            </a:r>
          </a:p>
        </p:txBody>
      </p:sp>
      <p:sp>
        <p:nvSpPr>
          <p:cNvPr id="4" name="Slide Number Placeholder 3">
            <a:extLst>
              <a:ext uri="{FF2B5EF4-FFF2-40B4-BE49-F238E27FC236}">
                <a16:creationId xmlns:a16="http://schemas.microsoft.com/office/drawing/2014/main" id="{B935CAE7-6D2C-4071-88B0-DB532C56B898}"/>
              </a:ext>
            </a:extLst>
          </p:cNvPr>
          <p:cNvSpPr>
            <a:spLocks noGrp="1"/>
          </p:cNvSpPr>
          <p:nvPr>
            <p:ph type="sldNum" sz="quarter" idx="12"/>
          </p:nvPr>
        </p:nvSpPr>
        <p:spPr/>
        <p:txBody>
          <a:bodyPr/>
          <a:lstStyle/>
          <a:p>
            <a:fld id="{3310D8EA-3107-4873-B9AB-DD7D3E79053A}" type="slidenum">
              <a:rPr lang="en-US" smtClean="0"/>
              <a:t>16</a:t>
            </a:fld>
            <a:endParaRPr lang="en-US" dirty="0"/>
          </a:p>
        </p:txBody>
      </p:sp>
      <p:sp>
        <p:nvSpPr>
          <p:cNvPr id="28" name="Title 1">
            <a:extLst>
              <a:ext uri="{FF2B5EF4-FFF2-40B4-BE49-F238E27FC236}">
                <a16:creationId xmlns:a16="http://schemas.microsoft.com/office/drawing/2014/main" id="{4DEE5988-FF6F-9A4E-4A92-F0CEB8AFEF46}"/>
              </a:ext>
            </a:extLst>
          </p:cNvPr>
          <p:cNvSpPr txBox="1">
            <a:spLocks/>
          </p:cNvSpPr>
          <p:nvPr/>
        </p:nvSpPr>
        <p:spPr bwMode="gray">
          <a:xfrm>
            <a:off x="145459" y="496051"/>
            <a:ext cx="6600826" cy="553998"/>
          </a:xfrm>
          <a:prstGeom prst="rect">
            <a:avLst/>
          </a:prstGeom>
        </p:spPr>
        <p:txBody>
          <a:bodyPr vert="horz" wrap="square" lIns="0" tIns="0" rIns="0" bIns="0" rtlCol="0" anchor="t" anchorCtr="0">
            <a:spAutoFit/>
          </a:bodyPr>
          <a:lstStyle>
            <a:lvl1pPr algn="l" defTabSz="514328" rtl="0" eaLnBrk="1" latinLnBrk="0" hangingPunct="1">
              <a:lnSpc>
                <a:spcPct val="90000"/>
              </a:lnSpc>
              <a:spcBef>
                <a:spcPct val="0"/>
              </a:spcBef>
              <a:buNone/>
              <a:defRPr sz="1238" b="1" kern="1200">
                <a:solidFill>
                  <a:schemeClr val="accent6"/>
                </a:solidFill>
                <a:latin typeface="+mj-lt"/>
                <a:ea typeface="+mj-ea"/>
                <a:cs typeface="+mj-cs"/>
              </a:defRPr>
            </a:lvl1pPr>
          </a:lstStyle>
          <a:p>
            <a:pPr algn="ctr"/>
            <a:r>
              <a:rPr lang="en-US" sz="2000" dirty="0"/>
              <a:t>Tips for maintaining well-being during times of uncertainty continued</a:t>
            </a:r>
            <a:endParaRPr lang="en-GB" sz="2000" dirty="0"/>
          </a:p>
        </p:txBody>
      </p:sp>
      <p:sp>
        <p:nvSpPr>
          <p:cNvPr id="30" name="TextBox 29">
            <a:extLst>
              <a:ext uri="{FF2B5EF4-FFF2-40B4-BE49-F238E27FC236}">
                <a16:creationId xmlns:a16="http://schemas.microsoft.com/office/drawing/2014/main" id="{29A1066B-AA83-A682-6CA7-C44953F51869}"/>
              </a:ext>
            </a:extLst>
          </p:cNvPr>
          <p:cNvSpPr txBox="1"/>
          <p:nvPr/>
        </p:nvSpPr>
        <p:spPr bwMode="gray">
          <a:xfrm>
            <a:off x="315798" y="1278199"/>
            <a:ext cx="6129339" cy="6247864"/>
          </a:xfrm>
          <a:prstGeom prst="rect">
            <a:avLst/>
          </a:prstGeom>
          <a:noFill/>
        </p:spPr>
        <p:txBody>
          <a:bodyPr wrap="square">
            <a:spAutoFit/>
          </a:bodyPr>
          <a:lstStyle/>
          <a:p>
            <a:pPr marL="342900" indent="-342900">
              <a:buFont typeface="Arial" panose="020B0604020202020204" pitchFamily="34" charset="0"/>
              <a:buChar char="•"/>
            </a:pPr>
            <a:endParaRPr lang="en-GB" sz="1200" dirty="0"/>
          </a:p>
          <a:p>
            <a:pPr>
              <a:spcBef>
                <a:spcPct val="0"/>
              </a:spcBef>
            </a:pPr>
            <a:r>
              <a:rPr lang="en-US" sz="1200" dirty="0">
                <a:latin typeface="Arial" panose="020B0604020202020204" pitchFamily="34" charset="0"/>
                <a:cs typeface="Arial" panose="020B0604020202020204" pitchFamily="34" charset="0"/>
              </a:rPr>
              <a:t>In order to maintain our well-being, we need to consider what else we need to shift...</a:t>
            </a:r>
          </a:p>
          <a:p>
            <a:pPr>
              <a:spcBef>
                <a:spcPct val="0"/>
              </a:spcBef>
            </a:pPr>
            <a:endParaRPr lang="en-US" sz="1200" dirty="0">
              <a:latin typeface="Arial" panose="020B0604020202020204" pitchFamily="34" charset="0"/>
              <a:cs typeface="Arial" panose="020B0604020202020204" pitchFamily="34" charset="0"/>
            </a:endParaRPr>
          </a:p>
          <a:p>
            <a:pPr>
              <a:spcBef>
                <a:spcPct val="0"/>
              </a:spcBef>
            </a:pPr>
            <a:r>
              <a:rPr lang="en-US" sz="1400" dirty="0">
                <a:latin typeface="Arial" panose="020B0604020202020204" pitchFamily="34" charset="0"/>
                <a:cs typeface="Arial" panose="020B0604020202020204" pitchFamily="34" charset="0"/>
              </a:rPr>
              <a:t>Schwartz and McCarthy note that our energy comes from four primary wellsprings in our bodies. In each area, energy can be expanded and renewed by practicing specific behaviors and turning them into rituals. The theory is that if you attend to all areas of your life, including your personal life, you will have more energy at work and therefore feel less stressed.</a:t>
            </a:r>
          </a:p>
          <a:p>
            <a:pPr>
              <a:spcBef>
                <a:spcPct val="0"/>
              </a:spcBef>
            </a:pPr>
            <a:endParaRPr lang="en-US" sz="1200" dirty="0">
              <a:latin typeface="Arial" panose="020B0604020202020204" pitchFamily="34" charset="0"/>
              <a:cs typeface="Arial" panose="020B0604020202020204" pitchFamily="34" charset="0"/>
            </a:endParaRPr>
          </a:p>
          <a:p>
            <a:pPr>
              <a:spcBef>
                <a:spcPct val="0"/>
              </a:spcBef>
            </a:pPr>
            <a:r>
              <a:rPr lang="en-US" sz="1200" b="1" dirty="0">
                <a:latin typeface="Arial" panose="020B0604020202020204" pitchFamily="34" charset="0"/>
                <a:cs typeface="Arial" panose="020B0604020202020204" pitchFamily="34" charset="0"/>
              </a:rPr>
              <a:t>Physical-</a:t>
            </a:r>
            <a:r>
              <a:rPr lang="en-US" sz="1200" dirty="0">
                <a:latin typeface="Arial" panose="020B0604020202020204" pitchFamily="34" charset="0"/>
                <a:cs typeface="Arial" panose="020B0604020202020204" pitchFamily="34" charset="0"/>
              </a:rPr>
              <a:t> Just as we need to look after our cars if we want them to perform, we need to look after our bodies.  How many of you have tried to work at a task when you have low blood sugar. What strategies can you develop to enhance your physical energy to build resilience and stamina?</a:t>
            </a:r>
          </a:p>
          <a:p>
            <a:pPr>
              <a:spcBef>
                <a:spcPct val="0"/>
              </a:spcBef>
            </a:pPr>
            <a:endParaRPr lang="en-US" sz="1200" b="1" dirty="0">
              <a:latin typeface="Arial" panose="020B0604020202020204" pitchFamily="34" charset="0"/>
              <a:cs typeface="Arial" panose="020B0604020202020204" pitchFamily="34" charset="0"/>
            </a:endParaRPr>
          </a:p>
          <a:p>
            <a:pPr>
              <a:spcBef>
                <a:spcPct val="0"/>
              </a:spcBef>
            </a:pPr>
            <a:r>
              <a:rPr lang="en-US" sz="1200" b="1" dirty="0">
                <a:latin typeface="Arial" panose="020B0604020202020204" pitchFamily="34" charset="0"/>
                <a:cs typeface="Arial" panose="020B0604020202020204" pitchFamily="34" charset="0"/>
              </a:rPr>
              <a:t>Emotional-  P</a:t>
            </a:r>
            <a:r>
              <a:rPr lang="en-US" sz="1200" dirty="0">
                <a:latin typeface="Arial" panose="020B0604020202020204" pitchFamily="34" charset="0"/>
                <a:cs typeface="Arial" panose="020B0604020202020204" pitchFamily="34" charset="0"/>
              </a:rPr>
              <a:t>eople perform best when they feel good about themselves and others. What strategies can you use to retain or enhance your emotional energy? Procrastination may be an example. </a:t>
            </a:r>
          </a:p>
          <a:p>
            <a:pPr>
              <a:spcBef>
                <a:spcPct val="0"/>
              </a:spcBef>
            </a:pPr>
            <a:endParaRPr lang="en-US" sz="1200" b="1" dirty="0">
              <a:latin typeface="Arial" panose="020B0604020202020204" pitchFamily="34" charset="0"/>
              <a:cs typeface="Arial" panose="020B0604020202020204" pitchFamily="34" charset="0"/>
            </a:endParaRPr>
          </a:p>
          <a:p>
            <a:pPr>
              <a:spcBef>
                <a:spcPct val="0"/>
              </a:spcBef>
            </a:pPr>
            <a:r>
              <a:rPr lang="en-US" sz="1200" b="1" dirty="0">
                <a:latin typeface="Arial" panose="020B0604020202020204" pitchFamily="34" charset="0"/>
                <a:cs typeface="Arial" panose="020B0604020202020204" pitchFamily="34" charset="0"/>
              </a:rPr>
              <a:t>Mental-  </a:t>
            </a:r>
            <a:r>
              <a:rPr lang="en-US" sz="1200" dirty="0">
                <a:latin typeface="Arial" panose="020B0604020202020204" pitchFamily="34" charset="0"/>
                <a:cs typeface="Arial" panose="020B0604020202020204" pitchFamily="34" charset="0"/>
              </a:rPr>
              <a:t>People perform best when their minds are clear and focused.  One strategy might be to get organized. You can think of other techniques to handle email, deadlines, etc. List specific strategies for managing workplace activities, i.e., email, paper,  </a:t>
            </a:r>
          </a:p>
          <a:p>
            <a:pPr>
              <a:spcBef>
                <a:spcPct val="0"/>
              </a:spcBef>
            </a:pPr>
            <a:endParaRPr lang="en-US" sz="1200" b="1" dirty="0">
              <a:latin typeface="Arial" panose="020B0604020202020204" pitchFamily="34" charset="0"/>
              <a:cs typeface="Arial" panose="020B0604020202020204" pitchFamily="34" charset="0"/>
            </a:endParaRPr>
          </a:p>
          <a:p>
            <a:pPr>
              <a:spcBef>
                <a:spcPct val="0"/>
              </a:spcBef>
            </a:pPr>
            <a:r>
              <a:rPr lang="en-US" sz="1400" b="1" dirty="0">
                <a:latin typeface="Arial" panose="020B0604020202020204" pitchFamily="34" charset="0"/>
                <a:cs typeface="Arial" panose="020B0604020202020204" pitchFamily="34" charset="0"/>
              </a:rPr>
              <a:t>Spiritual-</a:t>
            </a:r>
            <a:r>
              <a:rPr lang="en-US" sz="1400" dirty="0">
                <a:latin typeface="Arial" panose="020B0604020202020204" pitchFamily="34" charset="0"/>
                <a:cs typeface="Arial" panose="020B0604020202020204" pitchFamily="34" charset="0"/>
              </a:rPr>
              <a:t> We tap into our spiritual energy when our work and everyday activities align with what we value most and what gives our life meaning and purpose. When we lose sight of our values and what is important to us, our energy is depleted. This has to do with creating time to do things that are most meaningful for us and work and outside of work. When we do this, we have more spiritual energy.  </a:t>
            </a:r>
          </a:p>
          <a:p>
            <a:pPr>
              <a:spcBef>
                <a:spcPct val="0"/>
              </a:spcBef>
            </a:pPr>
            <a:endParaRPr lang="en-US" sz="1400" dirty="0">
              <a:latin typeface="Arial" panose="020B0604020202020204" pitchFamily="34" charset="0"/>
              <a:cs typeface="Arial" panose="020B0604020202020204" pitchFamily="34" charset="0"/>
            </a:endParaRPr>
          </a:p>
          <a:p>
            <a:pPr>
              <a:spcBef>
                <a:spcPct val="0"/>
              </a:spcBef>
            </a:pPr>
            <a:r>
              <a:rPr lang="en-US" sz="1400" dirty="0">
                <a:latin typeface="Arial" panose="020B0604020202020204" pitchFamily="34" charset="0"/>
                <a:cs typeface="Arial" panose="020B0604020202020204" pitchFamily="34" charset="0"/>
              </a:rPr>
              <a:t>When people make time for what they value, this boosts their energy. When life becomes a sum of tasks, this drains our energy. </a:t>
            </a:r>
          </a:p>
        </p:txBody>
      </p:sp>
    </p:spTree>
    <p:extLst>
      <p:ext uri="{BB962C8B-B14F-4D97-AF65-F5344CB8AC3E}">
        <p14:creationId xmlns:p14="http://schemas.microsoft.com/office/powerpoint/2010/main" val="209021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D010-48E9-4339-A02B-D2EB1576ACAC}"/>
              </a:ext>
            </a:extLst>
          </p:cNvPr>
          <p:cNvSpPr>
            <a:spLocks noGrp="1"/>
          </p:cNvSpPr>
          <p:nvPr>
            <p:ph type="title"/>
          </p:nvPr>
        </p:nvSpPr>
        <p:spPr>
          <a:xfrm>
            <a:off x="409142" y="342421"/>
            <a:ext cx="5400675" cy="332399"/>
          </a:xfrm>
        </p:spPr>
        <p:txBody>
          <a:bodyPr/>
          <a:lstStyle/>
          <a:p>
            <a:r>
              <a:rPr lang="en-US" sz="2400" dirty="0"/>
              <a:t>Summary of key points</a:t>
            </a:r>
            <a:endParaRPr lang="en-GB" sz="2400" dirty="0"/>
          </a:p>
        </p:txBody>
      </p:sp>
      <p:pic>
        <p:nvPicPr>
          <p:cNvPr id="6" name="Graphic 5" descr="Programmer female with solid fill">
            <a:extLst>
              <a:ext uri="{FF2B5EF4-FFF2-40B4-BE49-F238E27FC236}">
                <a16:creationId xmlns:a16="http://schemas.microsoft.com/office/drawing/2014/main" id="{852DC7B1-C606-49D9-ADD7-21E5ECE00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142" y="1702272"/>
            <a:ext cx="514350" cy="514350"/>
          </a:xfrm>
          <a:prstGeom prst="rect">
            <a:avLst/>
          </a:prstGeom>
        </p:spPr>
      </p:pic>
      <p:pic>
        <p:nvPicPr>
          <p:cNvPr id="8" name="Graphic 7" descr="Clown with solid fill">
            <a:extLst>
              <a:ext uri="{FF2B5EF4-FFF2-40B4-BE49-F238E27FC236}">
                <a16:creationId xmlns:a16="http://schemas.microsoft.com/office/drawing/2014/main" id="{44DDD657-61F9-4CA0-B659-370BC80359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833" y="1036501"/>
            <a:ext cx="514350" cy="514350"/>
          </a:xfrm>
          <a:prstGeom prst="rect">
            <a:avLst/>
          </a:prstGeom>
        </p:spPr>
      </p:pic>
      <p:pic>
        <p:nvPicPr>
          <p:cNvPr id="10" name="Graphic 9" descr="Alarm Ringing with solid fill">
            <a:extLst>
              <a:ext uri="{FF2B5EF4-FFF2-40B4-BE49-F238E27FC236}">
                <a16:creationId xmlns:a16="http://schemas.microsoft.com/office/drawing/2014/main" id="{5CB7870B-5DE2-4608-9131-C8145B94C3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0833" y="2423088"/>
            <a:ext cx="514350" cy="514350"/>
          </a:xfrm>
          <a:prstGeom prst="rect">
            <a:avLst/>
          </a:prstGeom>
        </p:spPr>
      </p:pic>
      <p:pic>
        <p:nvPicPr>
          <p:cNvPr id="12" name="Graphic 11" descr="Work from home house with solid fill">
            <a:extLst>
              <a:ext uri="{FF2B5EF4-FFF2-40B4-BE49-F238E27FC236}">
                <a16:creationId xmlns:a16="http://schemas.microsoft.com/office/drawing/2014/main" id="{6D03F72C-741A-42D8-B486-E08E00F835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57588" y="1036503"/>
            <a:ext cx="514350" cy="514350"/>
          </a:xfrm>
          <a:prstGeom prst="rect">
            <a:avLst/>
          </a:prstGeom>
        </p:spPr>
      </p:pic>
      <p:pic>
        <p:nvPicPr>
          <p:cNvPr id="14" name="Graphic 13" descr="Agriculture with solid fill">
            <a:extLst>
              <a:ext uri="{FF2B5EF4-FFF2-40B4-BE49-F238E27FC236}">
                <a16:creationId xmlns:a16="http://schemas.microsoft.com/office/drawing/2014/main" id="{8A6A6C70-7062-44D8-95EE-11FFB39534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80967" y="1722601"/>
            <a:ext cx="514350" cy="514350"/>
          </a:xfrm>
          <a:prstGeom prst="rect">
            <a:avLst/>
          </a:prstGeom>
        </p:spPr>
      </p:pic>
      <p:sp>
        <p:nvSpPr>
          <p:cNvPr id="15" name="TextBox 14">
            <a:extLst>
              <a:ext uri="{FF2B5EF4-FFF2-40B4-BE49-F238E27FC236}">
                <a16:creationId xmlns:a16="http://schemas.microsoft.com/office/drawing/2014/main" id="{4B935180-0E4C-43B7-8BBE-9668C9336211}"/>
              </a:ext>
            </a:extLst>
          </p:cNvPr>
          <p:cNvSpPr txBox="1"/>
          <p:nvPr/>
        </p:nvSpPr>
        <p:spPr bwMode="gray">
          <a:xfrm>
            <a:off x="1104236" y="1112625"/>
            <a:ext cx="1748070" cy="311752"/>
          </a:xfrm>
          <a:prstGeom prst="rect">
            <a:avLst/>
          </a:prstGeom>
          <a:noFill/>
        </p:spPr>
        <p:txBody>
          <a:bodyPr vert="horz" wrap="square" lIns="0" tIns="0" rIns="0" bIns="0" rtlCol="0">
            <a:spAutoFit/>
          </a:bodyPr>
          <a:lstStyle/>
          <a:p>
            <a:pPr>
              <a:spcBef>
                <a:spcPts val="338"/>
              </a:spcBef>
            </a:pPr>
            <a:r>
              <a:rPr lang="en-US" sz="1013" dirty="0"/>
              <a:t>Have fun with your friends and family – stay connected</a:t>
            </a:r>
            <a:endParaRPr lang="en-GB" sz="1013" dirty="0"/>
          </a:p>
        </p:txBody>
      </p:sp>
      <p:sp>
        <p:nvSpPr>
          <p:cNvPr id="16" name="TextBox 15">
            <a:extLst>
              <a:ext uri="{FF2B5EF4-FFF2-40B4-BE49-F238E27FC236}">
                <a16:creationId xmlns:a16="http://schemas.microsoft.com/office/drawing/2014/main" id="{3E533053-1DEE-4B13-837F-492210D591FB}"/>
              </a:ext>
            </a:extLst>
          </p:cNvPr>
          <p:cNvSpPr txBox="1"/>
          <p:nvPr/>
        </p:nvSpPr>
        <p:spPr bwMode="gray">
          <a:xfrm>
            <a:off x="1081754" y="1800584"/>
            <a:ext cx="1748070" cy="311752"/>
          </a:xfrm>
          <a:prstGeom prst="rect">
            <a:avLst/>
          </a:prstGeom>
          <a:noFill/>
        </p:spPr>
        <p:txBody>
          <a:bodyPr vert="horz" wrap="square" lIns="0" tIns="0" rIns="0" bIns="0" rtlCol="0">
            <a:spAutoFit/>
          </a:bodyPr>
          <a:lstStyle/>
          <a:p>
            <a:pPr>
              <a:spcBef>
                <a:spcPts val="338"/>
              </a:spcBef>
            </a:pPr>
            <a:r>
              <a:rPr lang="en-US" sz="1013" dirty="0"/>
              <a:t>Always look towards and focus on what you can control</a:t>
            </a:r>
            <a:endParaRPr lang="en-GB" sz="1013" dirty="0"/>
          </a:p>
        </p:txBody>
      </p:sp>
      <p:sp>
        <p:nvSpPr>
          <p:cNvPr id="17" name="TextBox 16">
            <a:extLst>
              <a:ext uri="{FF2B5EF4-FFF2-40B4-BE49-F238E27FC236}">
                <a16:creationId xmlns:a16="http://schemas.microsoft.com/office/drawing/2014/main" id="{6DB6DFC2-A715-4264-9083-5DEB6DD92F35}"/>
              </a:ext>
            </a:extLst>
          </p:cNvPr>
          <p:cNvSpPr txBox="1"/>
          <p:nvPr/>
        </p:nvSpPr>
        <p:spPr bwMode="gray">
          <a:xfrm>
            <a:off x="1104235" y="2508838"/>
            <a:ext cx="2075384" cy="311752"/>
          </a:xfrm>
          <a:prstGeom prst="rect">
            <a:avLst/>
          </a:prstGeom>
          <a:noFill/>
        </p:spPr>
        <p:txBody>
          <a:bodyPr vert="horz" wrap="square" lIns="0" tIns="0" rIns="0" bIns="0" rtlCol="0">
            <a:spAutoFit/>
          </a:bodyPr>
          <a:lstStyle/>
          <a:p>
            <a:pPr>
              <a:spcBef>
                <a:spcPts val="338"/>
              </a:spcBef>
            </a:pPr>
            <a:r>
              <a:rPr lang="en-US" sz="1013" dirty="0"/>
              <a:t>Make time for you – learning something new, hobbies &amp; activities </a:t>
            </a:r>
            <a:endParaRPr lang="en-GB" sz="1013" dirty="0"/>
          </a:p>
        </p:txBody>
      </p:sp>
      <p:sp>
        <p:nvSpPr>
          <p:cNvPr id="18" name="TextBox 17">
            <a:extLst>
              <a:ext uri="{FF2B5EF4-FFF2-40B4-BE49-F238E27FC236}">
                <a16:creationId xmlns:a16="http://schemas.microsoft.com/office/drawing/2014/main" id="{834315E9-4CA4-4E44-809E-F1F935EEB63D}"/>
              </a:ext>
            </a:extLst>
          </p:cNvPr>
          <p:cNvSpPr txBox="1"/>
          <p:nvPr/>
        </p:nvSpPr>
        <p:spPr bwMode="gray">
          <a:xfrm>
            <a:off x="4288651" y="1087183"/>
            <a:ext cx="1836791" cy="467629"/>
          </a:xfrm>
          <a:prstGeom prst="rect">
            <a:avLst/>
          </a:prstGeom>
          <a:noFill/>
        </p:spPr>
        <p:txBody>
          <a:bodyPr vert="horz" wrap="square" lIns="0" tIns="0" rIns="0" bIns="0" rtlCol="0">
            <a:spAutoFit/>
          </a:bodyPr>
          <a:lstStyle/>
          <a:p>
            <a:pPr>
              <a:spcBef>
                <a:spcPts val="338"/>
              </a:spcBef>
            </a:pPr>
            <a:r>
              <a:rPr lang="en-US" sz="1013" dirty="0"/>
              <a:t>Remind yourself regularly what your values are and aim to construct your life around this. </a:t>
            </a:r>
            <a:endParaRPr lang="en-GB" sz="1013" dirty="0"/>
          </a:p>
        </p:txBody>
      </p:sp>
      <p:sp>
        <p:nvSpPr>
          <p:cNvPr id="19" name="TextBox 18">
            <a:extLst>
              <a:ext uri="{FF2B5EF4-FFF2-40B4-BE49-F238E27FC236}">
                <a16:creationId xmlns:a16="http://schemas.microsoft.com/office/drawing/2014/main" id="{85636BEE-83CD-4AA2-9686-6C36E1AA2875}"/>
              </a:ext>
            </a:extLst>
          </p:cNvPr>
          <p:cNvSpPr txBox="1"/>
          <p:nvPr/>
        </p:nvSpPr>
        <p:spPr bwMode="gray">
          <a:xfrm>
            <a:off x="4328213" y="1839251"/>
            <a:ext cx="1513376" cy="311752"/>
          </a:xfrm>
          <a:prstGeom prst="rect">
            <a:avLst/>
          </a:prstGeom>
          <a:noFill/>
        </p:spPr>
        <p:txBody>
          <a:bodyPr vert="horz" wrap="square" lIns="0" tIns="0" rIns="0" bIns="0" rtlCol="0">
            <a:spAutoFit/>
          </a:bodyPr>
          <a:lstStyle/>
          <a:p>
            <a:pPr>
              <a:spcBef>
                <a:spcPts val="338"/>
              </a:spcBef>
            </a:pPr>
            <a:r>
              <a:rPr lang="en-US" sz="1013" dirty="0"/>
              <a:t>Spend time outside and / or away from screens</a:t>
            </a:r>
            <a:endParaRPr lang="en-GB" sz="1013" dirty="0"/>
          </a:p>
        </p:txBody>
      </p:sp>
      <p:sp>
        <p:nvSpPr>
          <p:cNvPr id="3" name="TextBox 2">
            <a:extLst>
              <a:ext uri="{FF2B5EF4-FFF2-40B4-BE49-F238E27FC236}">
                <a16:creationId xmlns:a16="http://schemas.microsoft.com/office/drawing/2014/main" id="{4344D943-CC95-F087-3230-628A3588B87E}"/>
              </a:ext>
            </a:extLst>
          </p:cNvPr>
          <p:cNvSpPr txBox="1"/>
          <p:nvPr/>
        </p:nvSpPr>
        <p:spPr bwMode="gray">
          <a:xfrm>
            <a:off x="544258" y="4968815"/>
            <a:ext cx="5400675" cy="2185214"/>
          </a:xfrm>
          <a:prstGeom prst="rect">
            <a:avLst/>
          </a:prstGeom>
          <a:noFill/>
        </p:spPr>
        <p:txBody>
          <a:bodyPr vert="horz" wrap="square" lIns="0" tIns="0" rIns="0" bIns="0" rtlCol="0">
            <a:spAutoFit/>
          </a:bodyPr>
          <a:lstStyle/>
          <a:p>
            <a:pPr algn="l">
              <a:spcBef>
                <a:spcPts val="600"/>
              </a:spcBef>
            </a:pPr>
            <a:r>
              <a:rPr lang="en-MU" sz="1400"/>
              <a:t>Please identify three key points you can take from this session and implement into your schedule:  </a:t>
            </a:r>
          </a:p>
          <a:p>
            <a:pPr algn="l">
              <a:spcBef>
                <a:spcPts val="600"/>
              </a:spcBef>
            </a:pPr>
            <a:endParaRPr lang="en-MU" sz="1400"/>
          </a:p>
          <a:p>
            <a:pPr algn="l">
              <a:spcBef>
                <a:spcPts val="600"/>
              </a:spcBef>
            </a:pPr>
            <a:r>
              <a:rPr lang="en-MU" sz="1400"/>
              <a:t>1. </a:t>
            </a:r>
          </a:p>
          <a:p>
            <a:pPr algn="l">
              <a:spcBef>
                <a:spcPts val="600"/>
              </a:spcBef>
            </a:pPr>
            <a:endParaRPr lang="en-MU" sz="1400"/>
          </a:p>
          <a:p>
            <a:pPr algn="l">
              <a:spcBef>
                <a:spcPts val="600"/>
              </a:spcBef>
            </a:pPr>
            <a:r>
              <a:rPr lang="en-MU" sz="1400"/>
              <a:t>2. </a:t>
            </a:r>
          </a:p>
          <a:p>
            <a:pPr algn="l">
              <a:spcBef>
                <a:spcPts val="600"/>
              </a:spcBef>
            </a:pPr>
            <a:endParaRPr lang="en-MU" sz="1400"/>
          </a:p>
          <a:p>
            <a:pPr algn="l">
              <a:spcBef>
                <a:spcPts val="600"/>
              </a:spcBef>
            </a:pPr>
            <a:r>
              <a:rPr lang="en-MU" sz="1400"/>
              <a:t>3</a:t>
            </a:r>
          </a:p>
        </p:txBody>
      </p:sp>
    </p:spTree>
    <p:extLst>
      <p:ext uri="{BB962C8B-B14F-4D97-AF65-F5344CB8AC3E}">
        <p14:creationId xmlns:p14="http://schemas.microsoft.com/office/powerpoint/2010/main" val="231655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87" y="259814"/>
            <a:ext cx="6365081" cy="664797"/>
          </a:xfrm>
        </p:spPr>
        <p:txBody>
          <a:bodyPr/>
          <a:lstStyle/>
          <a:p>
            <a:r>
              <a:rPr lang="en-US" sz="2400" spc="-1" dirty="0"/>
              <a:t>Employee Assistance Program (EAP)</a:t>
            </a:r>
            <a:br>
              <a:rPr lang="en-US" sz="2400" spc="-1" dirty="0"/>
            </a:br>
            <a:endParaRPr lang="en-US" sz="2400" dirty="0"/>
          </a:p>
        </p:txBody>
      </p:sp>
      <p:sp>
        <p:nvSpPr>
          <p:cNvPr id="6" name="CustomShape 2"/>
          <p:cNvSpPr/>
          <p:nvPr/>
        </p:nvSpPr>
        <p:spPr>
          <a:xfrm>
            <a:off x="316440" y="2800602"/>
            <a:ext cx="6225120" cy="714591"/>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defTabSz="514337"/>
            <a:r>
              <a:rPr lang="en-GB" sz="1050" b="1" spc="-1" dirty="0">
                <a:solidFill>
                  <a:srgbClr val="55565A"/>
                </a:solidFill>
                <a:latin typeface="Arial"/>
              </a:rPr>
              <a:t>This program should not be used for emergency or urgent care needs. In an emergency, call the phone number of the local emergency services, or go to the nearest accident and emergency department. This program is not a substitute for a doctor’s or professional’s care.</a:t>
            </a:r>
            <a:r>
              <a:rPr lang="en-GB" sz="1050" spc="-1" dirty="0">
                <a:solidFill>
                  <a:srgbClr val="55565A"/>
                </a:solidFill>
                <a:latin typeface="Arial"/>
              </a:rPr>
              <a:t> Due to the potential for a conflict of interest, legal consultation will not be provided on issues that may involve legal action against Optum or its affiliates, or any entity via which the caller is receiving these services directly (e.g. employer). This program and its components may not be available in all locations or for all group sizes and is subject to change. Coverage exclusions and limitations may apply.”</a:t>
            </a:r>
          </a:p>
        </p:txBody>
      </p:sp>
      <p:sp>
        <p:nvSpPr>
          <p:cNvPr id="7" name="CustomShape 3"/>
          <p:cNvSpPr/>
          <p:nvPr/>
        </p:nvSpPr>
        <p:spPr>
          <a:xfrm>
            <a:off x="451964" y="775563"/>
            <a:ext cx="3587490" cy="1725477"/>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163414" lvl="1" indent="-157163" defTabSz="514337" fontAlgn="base">
              <a:spcBef>
                <a:spcPts val="451"/>
              </a:spcBef>
              <a:spcAft>
                <a:spcPts val="225"/>
              </a:spcAft>
              <a:buClr>
                <a:schemeClr val="accent1"/>
              </a:buClr>
              <a:buFont typeface="Arial" panose="020B0604020202020204" pitchFamily="34" charset="0"/>
              <a:buChar char="•"/>
            </a:pPr>
            <a:r>
              <a:rPr lang="en-GB" sz="1400" spc="-1" dirty="0">
                <a:solidFill>
                  <a:srgbClr val="55565A"/>
                </a:solidFill>
              </a:rPr>
              <a:t>Free counselling and support for all employees and eligible family members.</a:t>
            </a:r>
          </a:p>
          <a:p>
            <a:pPr marL="163414" lvl="1" indent="-157163" defTabSz="514337" fontAlgn="base">
              <a:spcBef>
                <a:spcPts val="451"/>
              </a:spcBef>
              <a:spcAft>
                <a:spcPts val="225"/>
              </a:spcAft>
              <a:buClr>
                <a:schemeClr val="accent1"/>
              </a:buClr>
              <a:buFont typeface="Arial" panose="020B0604020202020204" pitchFamily="34" charset="0"/>
              <a:buChar char="•"/>
            </a:pPr>
            <a:r>
              <a:rPr lang="en-GB" sz="1400" spc="-1" dirty="0">
                <a:solidFill>
                  <a:srgbClr val="55565A"/>
                </a:solidFill>
              </a:rPr>
              <a:t>Easily accessible, voluntary and confidential in accordance with the law.</a:t>
            </a:r>
          </a:p>
          <a:p>
            <a:pPr marL="163414" lvl="1" indent="-157163" defTabSz="514337" fontAlgn="base">
              <a:spcBef>
                <a:spcPts val="451"/>
              </a:spcBef>
              <a:spcAft>
                <a:spcPts val="225"/>
              </a:spcAft>
              <a:buClr>
                <a:schemeClr val="accent1"/>
              </a:buClr>
              <a:buFont typeface="Arial" panose="020B0604020202020204" pitchFamily="34" charset="0"/>
              <a:buChar char="•"/>
            </a:pPr>
            <a:r>
              <a:rPr lang="en-US" sz="1400" spc="-1" dirty="0">
                <a:solidFill>
                  <a:srgbClr val="55565A"/>
                </a:solidFill>
              </a:rPr>
              <a:t>​</a:t>
            </a:r>
            <a:r>
              <a:rPr lang="en-GB" sz="1400" spc="-1" dirty="0">
                <a:solidFill>
                  <a:srgbClr val="55565A"/>
                </a:solidFill>
              </a:rPr>
              <a:t>A service that can provide support for personal or work-related issues.</a:t>
            </a:r>
            <a:r>
              <a:rPr lang="en-US" sz="1400" spc="-1" dirty="0">
                <a:solidFill>
                  <a:srgbClr val="55565A"/>
                </a:solidFill>
              </a:rPr>
              <a:t>​</a:t>
            </a:r>
          </a:p>
          <a:p>
            <a:pPr marL="163414" lvl="1" indent="-157163" defTabSz="514337" fontAlgn="base">
              <a:spcBef>
                <a:spcPts val="451"/>
              </a:spcBef>
              <a:spcAft>
                <a:spcPts val="225"/>
              </a:spcAft>
              <a:buClr>
                <a:schemeClr val="accent1"/>
              </a:buClr>
              <a:buFont typeface="Arial" panose="020B0604020202020204" pitchFamily="34" charset="0"/>
              <a:buChar char="•"/>
            </a:pPr>
            <a:r>
              <a:rPr lang="en-GB" sz="1400" spc="-1" dirty="0">
                <a:solidFill>
                  <a:srgbClr val="55565A"/>
                </a:solidFill>
              </a:rPr>
              <a:t>Staffed by experienced professionals.</a:t>
            </a:r>
            <a:endParaRPr lang="en-GB" sz="1400" dirty="0">
              <a:solidFill>
                <a:srgbClr val="55565A"/>
              </a:solidFill>
              <a:latin typeface="Arial"/>
              <a:cs typeface="Arial"/>
            </a:endParaRPr>
          </a:p>
          <a:p>
            <a:pPr marL="163414" indent="-157163" defTabSz="514337">
              <a:lnSpc>
                <a:spcPct val="95000"/>
              </a:lnSpc>
              <a:spcBef>
                <a:spcPts val="451"/>
              </a:spcBef>
              <a:spcAft>
                <a:spcPts val="225"/>
              </a:spcAft>
              <a:buClr>
                <a:schemeClr val="accent1"/>
              </a:buClr>
            </a:pPr>
            <a:endParaRPr lang="en-GB" sz="1350" spc="-1" dirty="0">
              <a:solidFill>
                <a:srgbClr val="55565A"/>
              </a:solidFill>
              <a:latin typeface="Arial"/>
            </a:endParaRPr>
          </a:p>
          <a:p>
            <a:pPr marL="163414" indent="-157163" defTabSz="514337">
              <a:lnSpc>
                <a:spcPct val="95000"/>
              </a:lnSpc>
              <a:spcBef>
                <a:spcPts val="451"/>
              </a:spcBef>
              <a:spcAft>
                <a:spcPts val="225"/>
              </a:spcAft>
              <a:buClr>
                <a:schemeClr val="accent1"/>
              </a:buClr>
            </a:pPr>
            <a:endParaRPr lang="en-GB" sz="1350" spc="-1" dirty="0">
              <a:solidFill>
                <a:srgbClr val="55565A"/>
              </a:solidFill>
              <a:latin typeface="Arial"/>
            </a:endParaRPr>
          </a:p>
          <a:p>
            <a:pPr marL="163414" indent="-157163" defTabSz="514337">
              <a:lnSpc>
                <a:spcPct val="95000"/>
              </a:lnSpc>
              <a:spcBef>
                <a:spcPts val="451"/>
              </a:spcBef>
              <a:spcAft>
                <a:spcPts val="225"/>
              </a:spcAft>
              <a:buClr>
                <a:schemeClr val="accent1"/>
              </a:buClr>
            </a:pPr>
            <a:endParaRPr lang="en-GB" sz="1350" spc="-1" dirty="0">
              <a:solidFill>
                <a:srgbClr val="55565A"/>
              </a:solidFill>
              <a:latin typeface="Arial"/>
            </a:endParaRPr>
          </a:p>
          <a:p>
            <a:pPr marL="163414" indent="-157163" defTabSz="514337">
              <a:lnSpc>
                <a:spcPct val="95000"/>
              </a:lnSpc>
              <a:spcBef>
                <a:spcPts val="451"/>
              </a:spcBef>
              <a:spcAft>
                <a:spcPts val="225"/>
              </a:spcAft>
              <a:buClr>
                <a:schemeClr val="accent1"/>
              </a:buClr>
            </a:pPr>
            <a:endParaRPr lang="en-GB" sz="1350" spc="-1" dirty="0">
              <a:solidFill>
                <a:srgbClr val="55565A"/>
              </a:solidFill>
              <a:latin typeface="Arial"/>
            </a:endParaRPr>
          </a:p>
        </p:txBody>
      </p:sp>
      <p:pic>
        <p:nvPicPr>
          <p:cNvPr id="8" name="Picture 3"/>
          <p:cNvPicPr/>
          <p:nvPr/>
        </p:nvPicPr>
        <p:blipFill>
          <a:blip r:embed="rId3"/>
          <a:stretch/>
        </p:blipFill>
        <p:spPr>
          <a:xfrm>
            <a:off x="4552132" y="693386"/>
            <a:ext cx="1715310" cy="2030940"/>
          </a:xfrm>
          <a:prstGeom prst="rect">
            <a:avLst/>
          </a:prstGeom>
          <a:ln>
            <a:noFill/>
          </a:ln>
        </p:spPr>
      </p:pic>
      <p:sp>
        <p:nvSpPr>
          <p:cNvPr id="9" name="CustomShape 4"/>
          <p:cNvSpPr/>
          <p:nvPr/>
        </p:nvSpPr>
        <p:spPr>
          <a:xfrm>
            <a:off x="4695030" y="643659"/>
            <a:ext cx="1805760" cy="22761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defTabSz="514337"/>
            <a:r>
              <a:rPr lang="en-GB" sz="1050" b="1" spc="-1" dirty="0">
                <a:solidFill>
                  <a:srgbClr val="55565A"/>
                </a:solidFill>
                <a:latin typeface="Arial"/>
              </a:rPr>
              <a:t>Call us TODAY!</a:t>
            </a:r>
            <a:endParaRPr lang="en-GB" sz="1050" spc="-1" dirty="0">
              <a:solidFill>
                <a:srgbClr val="55565A"/>
              </a:solidFill>
              <a:latin typeface="Arial"/>
            </a:endParaRPr>
          </a:p>
        </p:txBody>
      </p:sp>
    </p:spTree>
    <p:extLst>
      <p:ext uri="{BB962C8B-B14F-4D97-AF65-F5344CB8AC3E}">
        <p14:creationId xmlns:p14="http://schemas.microsoft.com/office/powerpoint/2010/main" val="213779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77943" y="436824"/>
            <a:ext cx="5400675" cy="332399"/>
          </a:xfrm>
        </p:spPr>
        <p:txBody>
          <a:bodyPr/>
          <a:lstStyle/>
          <a:p>
            <a:r>
              <a:rPr lang="en-US" altLang="en-US" sz="2400" dirty="0"/>
              <a:t>About professional support</a:t>
            </a:r>
          </a:p>
        </p:txBody>
      </p:sp>
      <p:sp>
        <p:nvSpPr>
          <p:cNvPr id="5" name="Text Placeholder 4"/>
          <p:cNvSpPr>
            <a:spLocks noGrp="1"/>
          </p:cNvSpPr>
          <p:nvPr>
            <p:ph type="body" sz="quarter" idx="13"/>
          </p:nvPr>
        </p:nvSpPr>
        <p:spPr>
          <a:xfrm>
            <a:off x="246459" y="905831"/>
            <a:ext cx="6365081" cy="2870213"/>
          </a:xfrm>
        </p:spPr>
        <p:txBody>
          <a:bodyPr vert="horz" lIns="0" tIns="0" rIns="0" bIns="0" rtlCol="0">
            <a:noAutofit/>
          </a:bodyPr>
          <a:lstStyle/>
          <a:p>
            <a:pPr eaLnBrk="0" hangingPunct="0">
              <a:spcBef>
                <a:spcPts val="0"/>
              </a:spcBef>
              <a:buClr>
                <a:srgbClr val="005293"/>
              </a:buClr>
              <a:buSzPct val="115000"/>
            </a:pPr>
            <a:r>
              <a:rPr lang="en-US" altLang="en-US" sz="1400" dirty="0">
                <a:solidFill>
                  <a:srgbClr val="535A5D"/>
                </a:solidFill>
                <a:latin typeface="Arial" charset="0"/>
                <a:ea typeface="ＭＳ Ｐゴシック" pitchFamily="34" charset="-128"/>
              </a:rPr>
              <a:t>You may consider seeking professional support if you experience any of the following:</a:t>
            </a:r>
          </a:p>
          <a:p>
            <a:pPr marL="386934" lvl="1" indent="-214302" eaLnBrk="0" hangingPunct="0">
              <a:buFont typeface="Arial" charset="0"/>
              <a:tabLst>
                <a:tab pos="644097" algn="l"/>
              </a:tabLst>
            </a:pPr>
            <a:r>
              <a:rPr lang="en-US" altLang="en-US" sz="1400" dirty="0">
                <a:solidFill>
                  <a:srgbClr val="535A5D"/>
                </a:solidFill>
                <a:latin typeface="Arial" charset="0"/>
                <a:ea typeface="ＭＳ Ｐゴシック" pitchFamily="34" charset="-128"/>
              </a:rPr>
              <a:t>Sleep problems.</a:t>
            </a:r>
          </a:p>
          <a:p>
            <a:pPr marL="386934" lvl="1" indent="-214302" eaLnBrk="0" hangingPunct="0">
              <a:buFont typeface="Arial" charset="0"/>
              <a:tabLst>
                <a:tab pos="644097" algn="l"/>
              </a:tabLst>
            </a:pPr>
            <a:r>
              <a:rPr lang="en-US" altLang="en-US" sz="1400" dirty="0">
                <a:solidFill>
                  <a:srgbClr val="535A5D"/>
                </a:solidFill>
                <a:latin typeface="Arial" charset="0"/>
                <a:ea typeface="ＭＳ Ｐゴシック" pitchFamily="34" charset="-128"/>
              </a:rPr>
              <a:t>Performance issues at work.</a:t>
            </a:r>
          </a:p>
          <a:p>
            <a:pPr marL="386934" lvl="1" indent="-214302" eaLnBrk="0" hangingPunct="0">
              <a:buFont typeface="Arial" charset="0"/>
              <a:tabLst>
                <a:tab pos="644097" algn="l"/>
              </a:tabLst>
            </a:pPr>
            <a:r>
              <a:rPr lang="en-US" altLang="en-US" sz="1400" dirty="0">
                <a:solidFill>
                  <a:srgbClr val="535A5D"/>
                </a:solidFill>
                <a:latin typeface="Arial" charset="0"/>
                <a:ea typeface="ＭＳ Ｐゴシック" pitchFamily="34" charset="-128"/>
              </a:rPr>
              <a:t>Relationship difficulties with family or friends.</a:t>
            </a:r>
          </a:p>
          <a:p>
            <a:pPr marL="386934" lvl="1" indent="-214302" eaLnBrk="0" hangingPunct="0">
              <a:buFont typeface="Arial" charset="0"/>
              <a:tabLst>
                <a:tab pos="644097" algn="l"/>
              </a:tabLst>
            </a:pPr>
            <a:r>
              <a:rPr lang="en-US" altLang="en-US" sz="1400" dirty="0">
                <a:solidFill>
                  <a:srgbClr val="535A5D"/>
                </a:solidFill>
                <a:latin typeface="Arial" charset="0"/>
                <a:ea typeface="ＭＳ Ｐゴシック" pitchFamily="34" charset="-128"/>
              </a:rPr>
              <a:t>Loss of interest in hobbies you normally enjoy.</a:t>
            </a:r>
          </a:p>
          <a:p>
            <a:pPr marL="386934" lvl="1" indent="-214302" eaLnBrk="0" hangingPunct="0">
              <a:buFont typeface="Arial" charset="0"/>
              <a:tabLst>
                <a:tab pos="644097" algn="l"/>
              </a:tabLst>
            </a:pPr>
            <a:r>
              <a:rPr lang="en-US" altLang="en-US" sz="1400" dirty="0">
                <a:solidFill>
                  <a:srgbClr val="535A5D"/>
                </a:solidFill>
                <a:latin typeface="Arial" charset="0"/>
                <a:ea typeface="ＭＳ Ｐゴシック" pitchFamily="34" charset="-128"/>
              </a:rPr>
              <a:t>Lack of care about normal everyday work tasks.</a:t>
            </a:r>
          </a:p>
          <a:p>
            <a:pPr marL="386934" lvl="1" indent="-214302" eaLnBrk="0" hangingPunct="0">
              <a:buFont typeface="Arial" charset="0"/>
              <a:tabLst>
                <a:tab pos="644097" algn="l"/>
              </a:tabLst>
            </a:pPr>
            <a:r>
              <a:rPr lang="en-US" altLang="en-US" sz="1400" dirty="0">
                <a:solidFill>
                  <a:srgbClr val="535A5D"/>
                </a:solidFill>
                <a:latin typeface="Arial" charset="0"/>
                <a:ea typeface="ＭＳ Ｐゴシック" pitchFamily="34" charset="-128"/>
              </a:rPr>
              <a:t>Excessive anxiety or worrying more than normal.</a:t>
            </a:r>
          </a:p>
          <a:p>
            <a:pPr marL="386934" lvl="1" indent="-214302" eaLnBrk="0" hangingPunct="0">
              <a:buFont typeface="Arial" charset="0"/>
              <a:tabLst>
                <a:tab pos="644097" algn="l"/>
              </a:tabLst>
            </a:pPr>
            <a:r>
              <a:rPr lang="en-US" altLang="en-US" sz="1400" dirty="0">
                <a:solidFill>
                  <a:srgbClr val="535A5D"/>
                </a:solidFill>
                <a:latin typeface="Arial" charset="0"/>
                <a:ea typeface="ＭＳ Ｐゴシック" pitchFamily="34" charset="-128"/>
              </a:rPr>
              <a:t>Feeling overwhelmed or sad for more than two weeks.</a:t>
            </a:r>
          </a:p>
          <a:p>
            <a:pPr marL="386934" lvl="1" indent="-214302" eaLnBrk="0" hangingPunct="0">
              <a:buFont typeface="Arial" charset="0"/>
              <a:tabLst>
                <a:tab pos="644097" algn="l"/>
              </a:tabLst>
            </a:pPr>
            <a:r>
              <a:rPr lang="en-US" altLang="en-US" sz="1400" dirty="0">
                <a:solidFill>
                  <a:srgbClr val="535A5D"/>
                </a:solidFill>
                <a:latin typeface="Arial" charset="0"/>
                <a:ea typeface="ＭＳ Ｐゴシック" pitchFamily="34" charset="-128"/>
              </a:rPr>
              <a:t>A noticeable change in appetite, eating too little or too much.</a:t>
            </a:r>
          </a:p>
          <a:p>
            <a:pPr marL="386934" lvl="1" indent="-214302" eaLnBrk="0" hangingPunct="0">
              <a:buFont typeface="Arial" charset="0"/>
              <a:tabLst>
                <a:tab pos="644097" algn="l"/>
              </a:tabLst>
            </a:pPr>
            <a:r>
              <a:rPr lang="en-GB" altLang="en-US" sz="1400" dirty="0" err="1">
                <a:solidFill>
                  <a:srgbClr val="535A5D"/>
                </a:solidFill>
                <a:latin typeface="Arial" charset="0"/>
                <a:ea typeface="ＭＳ Ｐゴシック" pitchFamily="34" charset="-128"/>
              </a:rPr>
              <a:t>Behavior</a:t>
            </a:r>
            <a:r>
              <a:rPr lang="en-US" altLang="en-US" sz="1400" dirty="0">
                <a:solidFill>
                  <a:srgbClr val="535A5D"/>
                </a:solidFill>
                <a:latin typeface="Arial" charset="0"/>
                <a:ea typeface="ＭＳ Ｐゴシック" pitchFamily="34" charset="-128"/>
              </a:rPr>
              <a:t> and coping methods have become harmful to yourself or others, whether that is through aggressive </a:t>
            </a:r>
            <a:r>
              <a:rPr lang="en-GB" altLang="en-US" sz="1400" dirty="0" err="1">
                <a:solidFill>
                  <a:srgbClr val="535A5D"/>
                </a:solidFill>
                <a:latin typeface="Arial" charset="0"/>
                <a:ea typeface="ＭＳ Ｐゴシック" pitchFamily="34" charset="-128"/>
              </a:rPr>
              <a:t>behavior</a:t>
            </a:r>
            <a:r>
              <a:rPr lang="en-US" altLang="en-US" sz="1400" dirty="0">
                <a:solidFill>
                  <a:srgbClr val="535A5D"/>
                </a:solidFill>
                <a:latin typeface="Arial" charset="0"/>
                <a:ea typeface="ＭＳ Ｐゴシック" pitchFamily="34" charset="-128"/>
              </a:rPr>
              <a:t> or unhealthy habits, such as alcohol or drug misuse.</a:t>
            </a:r>
          </a:p>
          <a:p>
            <a:pPr marL="386934" lvl="1" indent="-214302" eaLnBrk="0" hangingPunct="0">
              <a:buFont typeface="Arial" charset="0"/>
              <a:tabLst>
                <a:tab pos="644097" algn="l"/>
              </a:tabLst>
            </a:pPr>
            <a:r>
              <a:rPr lang="en-US" altLang="en-US" sz="1400" dirty="0">
                <a:solidFill>
                  <a:srgbClr val="535A5D"/>
                </a:solidFill>
                <a:latin typeface="Arial" charset="0"/>
                <a:ea typeface="ＭＳ Ｐゴシック" pitchFamily="34" charset="-128"/>
              </a:rPr>
              <a:t>Thoughts of harm to self and/or others.</a:t>
            </a:r>
          </a:p>
          <a:p>
            <a:pPr marL="172632" lvl="1" indent="0" eaLnBrk="0" hangingPunct="0">
              <a:buNone/>
              <a:tabLst>
                <a:tab pos="644097" algn="l"/>
              </a:tabLst>
            </a:pPr>
            <a:endParaRPr lang="en-US" altLang="en-US" sz="1400" dirty="0">
              <a:solidFill>
                <a:srgbClr val="535A5D"/>
              </a:solidFill>
              <a:latin typeface="Arial" charset="0"/>
              <a:ea typeface="ＭＳ Ｐゴシック" pitchFamily="34" charset="-128"/>
            </a:endParaRPr>
          </a:p>
          <a:p>
            <a:pPr>
              <a:spcBef>
                <a:spcPct val="0"/>
              </a:spcBef>
              <a:spcAft>
                <a:spcPts val="450"/>
              </a:spcAft>
            </a:pPr>
            <a:r>
              <a:rPr lang="en-US" altLang="en-US" sz="1400" b="1" dirty="0">
                <a:solidFill>
                  <a:schemeClr val="tx1"/>
                </a:solidFill>
                <a:latin typeface="Arial" charset="0"/>
                <a:ea typeface="ＭＳ Ｐゴシック" pitchFamily="34" charset="-128"/>
              </a:rPr>
              <a:t>Keep in mind some of these conditions may warrant more urgent professional help and you should seek support if you are unsure. </a:t>
            </a:r>
            <a:endParaRPr lang="en-US" altLang="en-US" sz="1400" dirty="0">
              <a:solidFill>
                <a:srgbClr val="535A5D"/>
              </a:solidFill>
              <a:latin typeface="Arial" charset="0"/>
              <a:ea typeface="ＭＳ Ｐゴシック" pitchFamily="34" charset="-128"/>
            </a:endParaRPr>
          </a:p>
        </p:txBody>
      </p:sp>
    </p:spTree>
    <p:extLst>
      <p:ext uri="{BB962C8B-B14F-4D97-AF65-F5344CB8AC3E}">
        <p14:creationId xmlns:p14="http://schemas.microsoft.com/office/powerpoint/2010/main" val="21934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10D8EA-3107-4873-B9AB-DD7D3E79053A}" type="slidenum">
              <a:rPr lang="en-US" smtClean="0"/>
              <a:t>2</a:t>
            </a:fld>
            <a:endParaRPr lang="en-US" dirty="0"/>
          </a:p>
        </p:txBody>
      </p:sp>
      <p:sp>
        <p:nvSpPr>
          <p:cNvPr id="2" name="Footer Placeholder 1"/>
          <p:cNvSpPr>
            <a:spLocks noGrp="1"/>
          </p:cNvSpPr>
          <p:nvPr>
            <p:ph type="ftr" sz="quarter" idx="11"/>
          </p:nvPr>
        </p:nvSpPr>
        <p:spPr bwMode="gray">
          <a:xfrm>
            <a:off x="2093669" y="9259877"/>
            <a:ext cx="6015887" cy="80778"/>
          </a:xfrm>
          <a:prstGeom prst="rect">
            <a:avLst/>
          </a:prstGeom>
        </p:spPr>
        <p:txBody>
          <a:bodyPr vert="horz" wrap="none" lIns="0" tIns="0" rIns="0" bIns="0" rtlCol="0" anchor="ctr">
            <a:spAutoFit/>
          </a:bodyPr>
          <a:lstStyle>
            <a:defPPr>
              <a:defRPr lang="en-US"/>
            </a:defPPr>
            <a:lvl1pPr marL="0" algn="l" defTabSz="514303" rtl="0" eaLnBrk="1" latinLnBrk="0" hangingPunct="1">
              <a:defRPr lang="en-US" sz="525" kern="1200">
                <a:solidFill>
                  <a:schemeClr val="tx1">
                    <a:tint val="75000"/>
                  </a:schemeClr>
                </a:solidFill>
                <a:latin typeface="+mn-lt"/>
                <a:ea typeface="+mn-ea"/>
                <a:cs typeface="+mn-cs"/>
              </a:defRPr>
            </a:lvl1pPr>
            <a:lvl2pPr marL="257152" algn="l" defTabSz="514303" rtl="0" eaLnBrk="1" latinLnBrk="0" hangingPunct="1">
              <a:defRPr sz="1050" kern="1200">
                <a:solidFill>
                  <a:schemeClr val="tx1"/>
                </a:solidFill>
                <a:latin typeface="+mn-lt"/>
                <a:ea typeface="+mn-ea"/>
                <a:cs typeface="+mn-cs"/>
              </a:defRPr>
            </a:lvl2pPr>
            <a:lvl3pPr marL="514303" algn="l" defTabSz="514303" rtl="0" eaLnBrk="1" latinLnBrk="0" hangingPunct="1">
              <a:defRPr sz="1050" kern="1200">
                <a:solidFill>
                  <a:schemeClr val="tx1"/>
                </a:solidFill>
                <a:latin typeface="+mn-lt"/>
                <a:ea typeface="+mn-ea"/>
                <a:cs typeface="+mn-cs"/>
              </a:defRPr>
            </a:lvl3pPr>
            <a:lvl4pPr marL="771455" algn="l" defTabSz="514303" rtl="0" eaLnBrk="1" latinLnBrk="0" hangingPunct="1">
              <a:defRPr sz="1050" kern="1200">
                <a:solidFill>
                  <a:schemeClr val="tx1"/>
                </a:solidFill>
                <a:latin typeface="+mn-lt"/>
                <a:ea typeface="+mn-ea"/>
                <a:cs typeface="+mn-cs"/>
              </a:defRPr>
            </a:lvl4pPr>
            <a:lvl5pPr marL="1028606" algn="l" defTabSz="514303" rtl="0" eaLnBrk="1" latinLnBrk="0" hangingPunct="1">
              <a:defRPr sz="1050" kern="1200">
                <a:solidFill>
                  <a:schemeClr val="tx1"/>
                </a:solidFill>
                <a:latin typeface="+mn-lt"/>
                <a:ea typeface="+mn-ea"/>
                <a:cs typeface="+mn-cs"/>
              </a:defRPr>
            </a:lvl5pPr>
            <a:lvl6pPr marL="1285757" algn="l" defTabSz="514303" rtl="0" eaLnBrk="1" latinLnBrk="0" hangingPunct="1">
              <a:defRPr sz="1050" kern="1200">
                <a:solidFill>
                  <a:schemeClr val="tx1"/>
                </a:solidFill>
                <a:latin typeface="+mn-lt"/>
                <a:ea typeface="+mn-ea"/>
                <a:cs typeface="+mn-cs"/>
              </a:defRPr>
            </a:lvl6pPr>
            <a:lvl7pPr marL="1542908" algn="l" defTabSz="514303" rtl="0" eaLnBrk="1" latinLnBrk="0" hangingPunct="1">
              <a:defRPr sz="1050" kern="1200">
                <a:solidFill>
                  <a:schemeClr val="tx1"/>
                </a:solidFill>
                <a:latin typeface="+mn-lt"/>
                <a:ea typeface="+mn-ea"/>
                <a:cs typeface="+mn-cs"/>
              </a:defRPr>
            </a:lvl7pPr>
            <a:lvl8pPr marL="1800060" algn="l" defTabSz="514303" rtl="0" eaLnBrk="1" latinLnBrk="0" hangingPunct="1">
              <a:defRPr sz="1050" kern="1200">
                <a:solidFill>
                  <a:schemeClr val="tx1"/>
                </a:solidFill>
                <a:latin typeface="+mn-lt"/>
                <a:ea typeface="+mn-ea"/>
                <a:cs typeface="+mn-cs"/>
              </a:defRPr>
            </a:lvl8pPr>
            <a:lvl9pPr marL="2057212" algn="l" defTabSz="514303" rtl="0" eaLnBrk="1" latinLnBrk="0" hangingPunct="1">
              <a:defRPr sz="1050" kern="1200">
                <a:solidFill>
                  <a:schemeClr val="tx1"/>
                </a:solidFill>
                <a:latin typeface="+mn-lt"/>
                <a:ea typeface="+mn-ea"/>
                <a:cs typeface="+mn-cs"/>
              </a:defRPr>
            </a:lvl9pPr>
          </a:lstStyle>
          <a:p>
            <a:r>
              <a:rPr lang="en-US" dirty="0"/>
              <a:t>Do not reproduce, transmit or modify the content set forth herein in any form or by any means without written permission of UnitedHealthcare. © 2018 United HealthCare Services, Inc. All rights reserved.</a:t>
            </a:r>
          </a:p>
        </p:txBody>
      </p:sp>
      <p:sp>
        <p:nvSpPr>
          <p:cNvPr id="4" name="Content Placeholder 3">
            <a:extLst>
              <a:ext uri="{FF2B5EF4-FFF2-40B4-BE49-F238E27FC236}">
                <a16:creationId xmlns:a16="http://schemas.microsoft.com/office/drawing/2014/main" id="{0A97DD25-9850-4888-A9A8-404C8B560C0B}"/>
              </a:ext>
            </a:extLst>
          </p:cNvPr>
          <p:cNvSpPr>
            <a:spLocks noGrp="1"/>
          </p:cNvSpPr>
          <p:nvPr>
            <p:ph idx="1"/>
          </p:nvPr>
        </p:nvSpPr>
        <p:spPr>
          <a:xfrm>
            <a:off x="650119" y="1111394"/>
            <a:ext cx="5143500" cy="2210673"/>
          </a:xfrm>
        </p:spPr>
        <p:txBody>
          <a:bodyPr>
            <a:normAutofit fontScale="85000" lnSpcReduction="10000"/>
          </a:bodyPr>
          <a:lstStyle/>
          <a:p>
            <a:pPr marL="160728" indent="-160728">
              <a:lnSpc>
                <a:spcPct val="150000"/>
              </a:lnSpc>
              <a:buFont typeface="Arial" panose="020B0604020202020204" pitchFamily="34" charset="0"/>
              <a:buChar char="•"/>
            </a:pPr>
            <a:r>
              <a:rPr lang="en-US" sz="1600" dirty="0"/>
              <a:t>Defining well-being: not just the absence of disease or illness </a:t>
            </a:r>
          </a:p>
          <a:p>
            <a:pPr marL="160728" indent="-160728">
              <a:lnSpc>
                <a:spcPct val="150000"/>
              </a:lnSpc>
              <a:buFont typeface="Arial" panose="020B0604020202020204" pitchFamily="34" charset="0"/>
              <a:buChar char="•"/>
            </a:pPr>
            <a:r>
              <a:rPr lang="en-US" sz="1600" dirty="0"/>
              <a:t>Are you thriving or surviving? </a:t>
            </a:r>
          </a:p>
          <a:p>
            <a:pPr marL="160728" indent="-160728">
              <a:lnSpc>
                <a:spcPct val="150000"/>
              </a:lnSpc>
              <a:buFont typeface="Arial" panose="020B0604020202020204" pitchFamily="34" charset="0"/>
              <a:buChar char="•"/>
            </a:pPr>
            <a:r>
              <a:rPr lang="en-US" sz="1600" dirty="0"/>
              <a:t>Living with uncertainly - Insights from across the globe </a:t>
            </a:r>
          </a:p>
          <a:p>
            <a:pPr marL="160728" indent="-160728">
              <a:lnSpc>
                <a:spcPct val="150000"/>
              </a:lnSpc>
              <a:buFont typeface="Arial" panose="020B0604020202020204" pitchFamily="34" charset="0"/>
              <a:buChar char="•"/>
            </a:pPr>
            <a:r>
              <a:rPr lang="en-US" sz="1600" dirty="0"/>
              <a:t>Resilience and adapting to change </a:t>
            </a:r>
          </a:p>
          <a:p>
            <a:pPr marL="160728" indent="-160728">
              <a:lnSpc>
                <a:spcPct val="150000"/>
              </a:lnSpc>
              <a:buFont typeface="Arial" panose="020B0604020202020204" pitchFamily="34" charset="0"/>
              <a:buChar char="•"/>
            </a:pPr>
            <a:r>
              <a:rPr lang="en-US" sz="1600" dirty="0"/>
              <a:t> Is all stress bad?</a:t>
            </a:r>
          </a:p>
          <a:p>
            <a:pPr marL="160728" indent="-160728">
              <a:lnSpc>
                <a:spcPct val="150000"/>
              </a:lnSpc>
              <a:buFont typeface="Arial" panose="020B0604020202020204" pitchFamily="34" charset="0"/>
              <a:buChar char="•"/>
            </a:pPr>
            <a:r>
              <a:rPr lang="en-US" sz="1600" dirty="0"/>
              <a:t>Top tips for improving well-being in uncertain times </a:t>
            </a:r>
          </a:p>
          <a:p>
            <a:endParaRPr lang="en-GB" dirty="0"/>
          </a:p>
        </p:txBody>
      </p:sp>
      <p:sp>
        <p:nvSpPr>
          <p:cNvPr id="5" name="Title 4"/>
          <p:cNvSpPr>
            <a:spLocks noGrp="1"/>
          </p:cNvSpPr>
          <p:nvPr>
            <p:ph type="title"/>
          </p:nvPr>
        </p:nvSpPr>
        <p:spPr>
          <a:xfrm>
            <a:off x="534264" y="517338"/>
            <a:ext cx="5400675" cy="332399"/>
          </a:xfrm>
        </p:spPr>
        <p:txBody>
          <a:bodyPr/>
          <a:lstStyle/>
          <a:p>
            <a:r>
              <a:rPr lang="en-US" altLang="en-US" sz="2400" dirty="0"/>
              <a:t>Learning points</a:t>
            </a:r>
            <a:endParaRPr lang="en-US" sz="2400" dirty="0"/>
          </a:p>
        </p:txBody>
      </p:sp>
      <p:sp>
        <p:nvSpPr>
          <p:cNvPr id="6" name="Title 7"/>
          <p:cNvSpPr txBox="1">
            <a:spLocks/>
          </p:cNvSpPr>
          <p:nvPr/>
        </p:nvSpPr>
        <p:spPr>
          <a:xfrm>
            <a:off x="685802" y="2775347"/>
            <a:ext cx="4113610" cy="436662"/>
          </a:xfrm>
          <a:prstGeom prst="rect">
            <a:avLst/>
          </a:prstGeom>
        </p:spPr>
        <p:txBody>
          <a:bodyPr anchor="b"/>
          <a:lstStyle>
            <a:lvl1pPr algn="l" defTabSz="457200" rtl="0" eaLnBrk="0" fontAlgn="base" hangingPunct="0">
              <a:spcBef>
                <a:spcPct val="20000"/>
              </a:spcBef>
              <a:spcAft>
                <a:spcPct val="0"/>
              </a:spcAft>
              <a:defRPr sz="2800" b="1">
                <a:solidFill>
                  <a:srgbClr val="005293"/>
                </a:solidFill>
                <a:latin typeface="+mj-lt"/>
                <a:ea typeface="+mj-ea"/>
                <a:cs typeface="+mj-cs"/>
              </a:defRPr>
            </a:lvl1pPr>
            <a:lvl2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2pPr>
            <a:lvl3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3pPr>
            <a:lvl4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4pPr>
            <a:lvl5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5pPr>
            <a:lvl6pPr marL="4572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6pPr>
            <a:lvl7pPr marL="9144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7pPr>
            <a:lvl8pPr marL="13716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8pPr>
            <a:lvl9pPr marL="18288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9pPr>
          </a:lstStyle>
          <a:p>
            <a:pPr eaLnBrk="1" hangingPunct="1">
              <a:defRPr/>
            </a:pPr>
            <a:endParaRPr lang="en-US" altLang="en-US" sz="2100" kern="0" dirty="0"/>
          </a:p>
        </p:txBody>
      </p:sp>
      <p:sp>
        <p:nvSpPr>
          <p:cNvPr id="10" name="TextBox 9">
            <a:extLst>
              <a:ext uri="{FF2B5EF4-FFF2-40B4-BE49-F238E27FC236}">
                <a16:creationId xmlns:a16="http://schemas.microsoft.com/office/drawing/2014/main" id="{5C73BEAF-93F2-768A-BD1A-03F7A4BD15DB}"/>
              </a:ext>
            </a:extLst>
          </p:cNvPr>
          <p:cNvSpPr txBox="1"/>
          <p:nvPr/>
        </p:nvSpPr>
        <p:spPr bwMode="gray">
          <a:xfrm>
            <a:off x="290950" y="4149802"/>
            <a:ext cx="6015887" cy="335092"/>
          </a:xfrm>
          <a:prstGeom prst="rect">
            <a:avLst/>
          </a:prstGeom>
          <a:noFill/>
        </p:spPr>
        <p:txBody>
          <a:bodyPr wrap="square">
            <a:spAutoFit/>
          </a:bodyPr>
          <a:lstStyle/>
          <a:p>
            <a:pPr>
              <a:lnSpc>
                <a:spcPct val="150000"/>
              </a:lnSpc>
            </a:pPr>
            <a:r>
              <a:rPr lang="en-US" sz="1200" dirty="0"/>
              <a:t>Take a moment to consider and write down how you would describe well-being:  </a:t>
            </a:r>
          </a:p>
        </p:txBody>
      </p:sp>
    </p:spTree>
    <p:extLst>
      <p:ext uri="{BB962C8B-B14F-4D97-AF65-F5344CB8AC3E}">
        <p14:creationId xmlns:p14="http://schemas.microsoft.com/office/powerpoint/2010/main" val="3919279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F4C0DCBE-68AF-4CCA-BC7E-1910ADA4CB4D}"/>
              </a:ext>
            </a:extLst>
          </p:cNvPr>
          <p:cNvSpPr txBox="1">
            <a:spLocks/>
          </p:cNvSpPr>
          <p:nvPr/>
        </p:nvSpPr>
        <p:spPr bwMode="gray">
          <a:xfrm>
            <a:off x="469900" y="741362"/>
            <a:ext cx="5400675" cy="304800"/>
          </a:xfrm>
          <a:prstGeom prst="rect">
            <a:avLst/>
          </a:prstGeom>
        </p:spPr>
        <p:txBody>
          <a:bodyPr vert="horz" wrap="square" lIns="0" tIns="0" rIns="0" bIns="0" rtlCol="0" anchor="t" anchorCtr="0">
            <a:spAutoFit/>
          </a:bodyPr>
          <a:lstStyle>
            <a:lvl1pPr algn="l" defTabSz="1219184" rtl="0" eaLnBrk="1" latinLnBrk="0" hangingPunct="1">
              <a:lnSpc>
                <a:spcPct val="90000"/>
              </a:lnSpc>
              <a:spcBef>
                <a:spcPct val="0"/>
              </a:spcBef>
              <a:buNone/>
              <a:defRPr sz="2935" b="1" kern="1200">
                <a:solidFill>
                  <a:schemeClr val="accent6"/>
                </a:solidFill>
                <a:latin typeface="+mj-lt"/>
                <a:ea typeface="+mj-ea"/>
                <a:cs typeface="+mj-cs"/>
              </a:defRPr>
            </a:lvl1pPr>
          </a:lstStyle>
          <a:p>
            <a:r>
              <a:rPr lang="en-US" altLang="en-US" sz="2200" dirty="0"/>
              <a:t>References</a:t>
            </a:r>
          </a:p>
        </p:txBody>
      </p:sp>
      <p:sp>
        <p:nvSpPr>
          <p:cNvPr id="4" name="Title 5">
            <a:extLst>
              <a:ext uri="{FF2B5EF4-FFF2-40B4-BE49-F238E27FC236}">
                <a16:creationId xmlns:a16="http://schemas.microsoft.com/office/drawing/2014/main" id="{66E01C68-48CB-4385-9FDD-CCAB42056FCF}"/>
              </a:ext>
            </a:extLst>
          </p:cNvPr>
          <p:cNvSpPr txBox="1">
            <a:spLocks/>
          </p:cNvSpPr>
          <p:nvPr/>
        </p:nvSpPr>
        <p:spPr bwMode="gray">
          <a:xfrm>
            <a:off x="429932" y="1449403"/>
            <a:ext cx="5998135" cy="6192529"/>
          </a:xfrm>
          <a:prstGeom prst="rect">
            <a:avLst/>
          </a:prstGeom>
        </p:spPr>
        <p:txBody>
          <a:bodyPr vert="horz" wrap="square" lIns="0" tIns="0" rIns="0" bIns="0" rtlCol="0" anchor="t" anchorCtr="0">
            <a:spAutoFit/>
          </a:bodyPr>
          <a:lstStyle>
            <a:lvl1pPr algn="l" defTabSz="1219184" rtl="0" eaLnBrk="1" latinLnBrk="0" hangingPunct="1">
              <a:lnSpc>
                <a:spcPct val="90000"/>
              </a:lnSpc>
              <a:spcBef>
                <a:spcPct val="0"/>
              </a:spcBef>
              <a:buNone/>
              <a:defRPr sz="2935" b="1" kern="1200">
                <a:solidFill>
                  <a:schemeClr val="accent6"/>
                </a:solidFill>
                <a:latin typeface="+mj-lt"/>
                <a:ea typeface="+mj-ea"/>
                <a:cs typeface="+mj-cs"/>
              </a:defRPr>
            </a:lvl1pPr>
          </a:lstStyle>
          <a:p>
            <a:pPr>
              <a:lnSpc>
                <a:spcPct val="150000"/>
              </a:lnSpc>
            </a:pPr>
            <a:r>
              <a:rPr lang="en-GB" sz="1500" b="0" dirty="0">
                <a:solidFill>
                  <a:schemeClr val="accent4"/>
                </a:solidFill>
                <a:latin typeface="Arial" panose="020B0604020202020204" pitchFamily="34" charset="0"/>
                <a:cs typeface="Arial" panose="020B0604020202020204" pitchFamily="34" charset="0"/>
              </a:rPr>
              <a:t>Gallup World Poll, State of the Global Workplace (2022) </a:t>
            </a:r>
            <a:r>
              <a:rPr lang="en-GB" sz="1500" b="0" dirty="0">
                <a:solidFill>
                  <a:schemeClr val="accent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https://www.gallup.com/workplace /349484/state-of-the-global-workplace.aspx</a:t>
            </a:r>
            <a:r>
              <a:rPr lang="en-GB" sz="1500" b="0" dirty="0">
                <a:solidFill>
                  <a:schemeClr val="accent4"/>
                </a:solidFill>
                <a:latin typeface="Arial" panose="020B0604020202020204" pitchFamily="34" charset="0"/>
                <a:cs typeface="Arial" panose="020B0604020202020204" pitchFamily="34" charset="0"/>
              </a:rPr>
              <a:t> (accessed June 2022)</a:t>
            </a:r>
          </a:p>
          <a:p>
            <a:pPr>
              <a:lnSpc>
                <a:spcPct val="150000"/>
              </a:lnSpc>
            </a:pPr>
            <a:endParaRPr lang="en-GB" sz="1500" b="0" dirty="0">
              <a:solidFill>
                <a:schemeClr val="accent4"/>
              </a:solidFill>
              <a:latin typeface="Arial" panose="020B0604020202020204" pitchFamily="34" charset="0"/>
              <a:cs typeface="Arial" panose="020B0604020202020204" pitchFamily="34" charset="0"/>
            </a:endParaRPr>
          </a:p>
          <a:p>
            <a:pPr defTabSz="762000" eaLnBrk="0" hangingPunct="0">
              <a:lnSpc>
                <a:spcPct val="150000"/>
              </a:lnSpc>
            </a:pPr>
            <a:r>
              <a:rPr lang="en-US" sz="1400" b="0" dirty="0">
                <a:solidFill>
                  <a:schemeClr val="accent4"/>
                </a:solidFill>
                <a:latin typeface="Arial" panose="020B0604020202020204" pitchFamily="34" charset="0"/>
                <a:cs typeface="Arial" panose="020B0604020202020204" pitchFamily="34" charset="0"/>
              </a:rPr>
              <a:t>The Mayo Clinic. Stress Symptoms: Effects on Your Body and Behavior. 2022 </a:t>
            </a:r>
            <a:r>
              <a:rPr lang="en-US" sz="1400" b="0" dirty="0">
                <a:solidFill>
                  <a:schemeClr val="accent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https://www.mayoclinic.org/healthy-lifestyle/stress-management/in-depth/stress-symptoms/art-20050987</a:t>
            </a:r>
            <a:r>
              <a:rPr lang="en-US" sz="1400" b="0" dirty="0">
                <a:solidFill>
                  <a:schemeClr val="accent4"/>
                </a:solidFill>
                <a:latin typeface="Arial" panose="020B0604020202020204" pitchFamily="34" charset="0"/>
                <a:cs typeface="Arial" panose="020B0604020202020204" pitchFamily="34" charset="0"/>
              </a:rPr>
              <a:t>; </a:t>
            </a:r>
            <a:r>
              <a:rPr lang="en-GB" sz="1400" b="0" dirty="0">
                <a:solidFill>
                  <a:schemeClr val="accent4"/>
                </a:solidFill>
                <a:latin typeface="Arial" panose="020B0604020202020204" pitchFamily="34" charset="0"/>
                <a:cs typeface="Arial" panose="020B0604020202020204" pitchFamily="34" charset="0"/>
              </a:rPr>
              <a:t>(accessed May 2022)</a:t>
            </a:r>
          </a:p>
          <a:p>
            <a:pPr>
              <a:lnSpc>
                <a:spcPct val="150000"/>
              </a:lnSpc>
            </a:pPr>
            <a:endParaRPr lang="en-GB" sz="1400" b="0" dirty="0">
              <a:solidFill>
                <a:schemeClr val="accent4"/>
              </a:solidFill>
              <a:latin typeface="Arial" panose="020B0604020202020204" pitchFamily="34" charset="0"/>
              <a:cs typeface="Arial" panose="020B0604020202020204" pitchFamily="34" charset="0"/>
            </a:endParaRPr>
          </a:p>
          <a:p>
            <a:pPr>
              <a:lnSpc>
                <a:spcPct val="150000"/>
              </a:lnSpc>
            </a:pPr>
            <a:r>
              <a:rPr lang="en-AU" sz="1400" b="0" dirty="0">
                <a:solidFill>
                  <a:schemeClr val="accent4"/>
                </a:solidFill>
                <a:latin typeface="Arial" pitchFamily="34" charset="0"/>
                <a:cs typeface="Arial" pitchFamily="34" charset="0"/>
              </a:rPr>
              <a:t>Gregory, K, The Five Stages of Grief: An Examination of the Kubler-Ross Model (2022) </a:t>
            </a:r>
            <a:r>
              <a:rPr lang="en-AU" sz="1400" b="0" dirty="0">
                <a:solidFill>
                  <a:schemeClr val="accent4"/>
                </a:solidFill>
                <a:latin typeface="Arial" pitchFamily="34" charset="0"/>
                <a:cs typeface="Arial" pitchFamily="34" charset="0"/>
                <a:hlinkClick r:id="rId5">
                  <a:extLst>
                    <a:ext uri="{A12FA001-AC4F-418D-AE19-62706E023703}">
                      <ahyp:hlinkClr xmlns:ahyp="http://schemas.microsoft.com/office/drawing/2018/hyperlinkcolor" val="tx"/>
                    </a:ext>
                  </a:extLst>
                </a:hlinkClick>
              </a:rPr>
              <a:t>https://www.psycom.net/stages-of-grief</a:t>
            </a:r>
            <a:r>
              <a:rPr lang="en-AU" sz="1400" b="0" dirty="0">
                <a:solidFill>
                  <a:schemeClr val="accent4"/>
                </a:solidFill>
                <a:latin typeface="Arial" pitchFamily="34" charset="0"/>
                <a:cs typeface="Arial" pitchFamily="34" charset="0"/>
              </a:rPr>
              <a:t> (</a:t>
            </a:r>
            <a:r>
              <a:rPr lang="en-GB" sz="1400" b="0" dirty="0">
                <a:solidFill>
                  <a:schemeClr val="accent4"/>
                </a:solidFill>
                <a:latin typeface="Arial" panose="020B0604020202020204" pitchFamily="34" charset="0"/>
                <a:cs typeface="Arial" panose="020B0604020202020204" pitchFamily="34" charset="0"/>
              </a:rPr>
              <a:t>accessed June 2022)</a:t>
            </a:r>
          </a:p>
          <a:p>
            <a:pPr>
              <a:lnSpc>
                <a:spcPct val="150000"/>
              </a:lnSpc>
            </a:pPr>
            <a:endParaRPr lang="en-GB" sz="1400" b="0" dirty="0">
              <a:solidFill>
                <a:schemeClr val="accent4"/>
              </a:solidFill>
              <a:latin typeface="Arial" panose="020B0604020202020204" pitchFamily="34" charset="0"/>
              <a:cs typeface="Arial" panose="020B0604020202020204" pitchFamily="34" charset="0"/>
            </a:endParaRPr>
          </a:p>
          <a:p>
            <a:pPr defTabSz="914400">
              <a:lnSpc>
                <a:spcPct val="150000"/>
              </a:lnSpc>
              <a:defRPr/>
            </a:pPr>
            <a:r>
              <a:rPr lang="en-GB" sz="1400" b="0" dirty="0">
                <a:solidFill>
                  <a:schemeClr val="accent4"/>
                </a:solidFill>
                <a:latin typeface="Arial" panose="020B0604020202020204" pitchFamily="34" charset="0"/>
                <a:cs typeface="Arial" panose="020B0604020202020204" pitchFamily="34" charset="0"/>
              </a:rPr>
              <a:t>NHS. Mindfulness (2022): </a:t>
            </a:r>
            <a:r>
              <a:rPr lang="en-GB" sz="1400" b="0" dirty="0">
                <a:solidFill>
                  <a:schemeClr val="accent4"/>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https://www.nhs.uk/mental-health/self-help/tips-and-support/mindfulness/</a:t>
            </a:r>
            <a:r>
              <a:rPr lang="en-GB" sz="1400" b="0" dirty="0">
                <a:solidFill>
                  <a:schemeClr val="accent4"/>
                </a:solidFill>
                <a:latin typeface="Arial" panose="020B0604020202020204" pitchFamily="34" charset="0"/>
                <a:cs typeface="Arial" panose="020B0604020202020204" pitchFamily="34" charset="0"/>
              </a:rPr>
              <a:t> (accessed May 2022)</a:t>
            </a:r>
          </a:p>
          <a:p>
            <a:pPr>
              <a:lnSpc>
                <a:spcPct val="150000"/>
              </a:lnSpc>
            </a:pPr>
            <a:endParaRPr lang="en-US" sz="1400" b="0" dirty="0">
              <a:solidFill>
                <a:schemeClr val="accent4"/>
              </a:solidFill>
              <a:latin typeface="Arial" panose="020B0604020202020204" pitchFamily="34" charset="0"/>
              <a:cs typeface="Arial" panose="020B0604020202020204" pitchFamily="34" charset="0"/>
            </a:endParaRPr>
          </a:p>
          <a:p>
            <a:pPr>
              <a:lnSpc>
                <a:spcPct val="150000"/>
              </a:lnSpc>
            </a:pPr>
            <a:r>
              <a:rPr lang="en-AU" sz="1400" b="0" dirty="0">
                <a:solidFill>
                  <a:schemeClr val="accent4"/>
                </a:solidFill>
                <a:latin typeface="Arial" panose="020B0604020202020204" pitchFamily="34" charset="0"/>
                <a:cs typeface="Arial" panose="020B0604020202020204" pitchFamily="34" charset="0"/>
              </a:rPr>
              <a:t>Schwartz. T; McCarthy, C. Harvard Business Review (2007). Manage your Energy, Not your Time. </a:t>
            </a:r>
            <a:r>
              <a:rPr lang="en-AU" sz="1400" b="0" dirty="0">
                <a:solidFill>
                  <a:schemeClr val="accent4"/>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https://hbr.org/2007/10/manage-your-energy-not-your-time;</a:t>
            </a:r>
            <a:r>
              <a:rPr lang="en-AU" sz="1400" b="0" dirty="0">
                <a:solidFill>
                  <a:schemeClr val="accent4"/>
                </a:solidFill>
                <a:latin typeface="Arial" panose="020B0604020202020204" pitchFamily="34" charset="0"/>
                <a:cs typeface="Arial" panose="020B0604020202020204" pitchFamily="34" charset="0"/>
              </a:rPr>
              <a:t> </a:t>
            </a:r>
            <a:r>
              <a:rPr lang="en-GB" sz="1400" b="0" dirty="0">
                <a:solidFill>
                  <a:schemeClr val="accent4"/>
                </a:solidFill>
                <a:latin typeface="Arial" panose="020B0604020202020204" pitchFamily="34" charset="0"/>
                <a:cs typeface="Arial" panose="020B0604020202020204" pitchFamily="34" charset="0"/>
              </a:rPr>
              <a:t>(accessed June 2022)</a:t>
            </a:r>
          </a:p>
          <a:p>
            <a:pPr>
              <a:lnSpc>
                <a:spcPct val="150000"/>
              </a:lnSpc>
            </a:pPr>
            <a:endParaRPr lang="en-GB" sz="1400" b="0" dirty="0">
              <a:solidFill>
                <a:schemeClr val="accent4"/>
              </a:solidFill>
              <a:latin typeface="Arial" panose="020B0604020202020204" pitchFamily="34" charset="0"/>
              <a:cs typeface="Arial" panose="020B0604020202020204" pitchFamily="34" charset="0"/>
            </a:endParaRPr>
          </a:p>
          <a:p>
            <a:pPr>
              <a:lnSpc>
                <a:spcPct val="150000"/>
              </a:lnSpc>
            </a:pPr>
            <a:r>
              <a:rPr lang="en-GB" sz="1400" b="0" dirty="0">
                <a:solidFill>
                  <a:schemeClr val="accent4"/>
                </a:solidFill>
                <a:latin typeface="Arial" panose="020B0604020202020204" pitchFamily="34" charset="0"/>
                <a:cs typeface="Arial" panose="020B0604020202020204" pitchFamily="34" charset="0"/>
              </a:rPr>
              <a:t> </a:t>
            </a:r>
            <a:endParaRPr lang="en-US" altLang="en-US" sz="1400" b="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55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21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110E-1CD5-4E77-8A1D-223627800F41}"/>
              </a:ext>
            </a:extLst>
          </p:cNvPr>
          <p:cNvSpPr>
            <a:spLocks noGrp="1"/>
          </p:cNvSpPr>
          <p:nvPr>
            <p:ph type="title"/>
          </p:nvPr>
        </p:nvSpPr>
        <p:spPr>
          <a:xfrm>
            <a:off x="257174" y="434210"/>
            <a:ext cx="5400675" cy="332399"/>
          </a:xfrm>
        </p:spPr>
        <p:txBody>
          <a:bodyPr/>
          <a:lstStyle/>
          <a:p>
            <a:r>
              <a:rPr lang="en-US" sz="2400" dirty="0"/>
              <a:t>Defining well-being</a:t>
            </a:r>
            <a:endParaRPr lang="en-GB" sz="2400" dirty="0"/>
          </a:p>
        </p:txBody>
      </p:sp>
      <p:sp>
        <p:nvSpPr>
          <p:cNvPr id="3" name="Content Placeholder 2">
            <a:extLst>
              <a:ext uri="{FF2B5EF4-FFF2-40B4-BE49-F238E27FC236}">
                <a16:creationId xmlns:a16="http://schemas.microsoft.com/office/drawing/2014/main" id="{F6324EC8-F590-430B-A43A-5CD408846730}"/>
              </a:ext>
            </a:extLst>
          </p:cNvPr>
          <p:cNvSpPr>
            <a:spLocks noGrp="1"/>
          </p:cNvSpPr>
          <p:nvPr>
            <p:ph idx="1"/>
          </p:nvPr>
        </p:nvSpPr>
        <p:spPr>
          <a:xfrm>
            <a:off x="418526" y="950670"/>
            <a:ext cx="3459308" cy="2321589"/>
          </a:xfrm>
        </p:spPr>
        <p:txBody>
          <a:bodyPr>
            <a:noAutofit/>
          </a:bodyPr>
          <a:lstStyle/>
          <a:p>
            <a:pPr marL="192874" indent="-192874">
              <a:lnSpc>
                <a:spcPct val="150000"/>
              </a:lnSpc>
              <a:buClr>
                <a:srgbClr val="E87722"/>
              </a:buClr>
              <a:buFont typeface="Arial" panose="020B0604020202020204" pitchFamily="34" charset="0"/>
              <a:buChar char="•"/>
            </a:pPr>
            <a:r>
              <a:rPr lang="en-US" sz="1400" dirty="0"/>
              <a:t>Well-being is strongly linked to happiness and life satisfaction.</a:t>
            </a:r>
          </a:p>
          <a:p>
            <a:pPr marL="192874" indent="-192874">
              <a:lnSpc>
                <a:spcPct val="150000"/>
              </a:lnSpc>
              <a:buClr>
                <a:srgbClr val="E87722"/>
              </a:buClr>
              <a:buFont typeface="Arial" panose="020B0604020202020204" pitchFamily="34" charset="0"/>
              <a:buChar char="•"/>
            </a:pPr>
            <a:r>
              <a:rPr lang="en-US" sz="1400" dirty="0"/>
              <a:t>Well-being could be described as how you feel about yourself and your life.  </a:t>
            </a:r>
          </a:p>
          <a:p>
            <a:pPr marL="192874" indent="-192874">
              <a:lnSpc>
                <a:spcPct val="150000"/>
              </a:lnSpc>
              <a:buClr>
                <a:srgbClr val="E87722"/>
              </a:buClr>
              <a:buFont typeface="Arial" panose="020B0604020202020204" pitchFamily="34" charset="0"/>
              <a:buChar char="•"/>
            </a:pPr>
            <a:r>
              <a:rPr lang="en-US" sz="1400" dirty="0"/>
              <a:t>Well-being consists of a complex set of factors including:  </a:t>
            </a:r>
          </a:p>
          <a:p>
            <a:pPr>
              <a:buClr>
                <a:srgbClr val="E87722"/>
              </a:buClr>
            </a:pPr>
            <a:r>
              <a:rPr lang="en-US" sz="1400" dirty="0"/>
              <a:t> 	- Physical health </a:t>
            </a:r>
          </a:p>
          <a:p>
            <a:pPr>
              <a:buClr>
                <a:srgbClr val="E87722"/>
              </a:buClr>
            </a:pPr>
            <a:r>
              <a:rPr lang="en-US" sz="1400" dirty="0"/>
              <a:t>	- Mental health</a:t>
            </a:r>
          </a:p>
          <a:p>
            <a:pPr>
              <a:buClr>
                <a:srgbClr val="E87722"/>
              </a:buClr>
            </a:pPr>
            <a:r>
              <a:rPr lang="en-US" sz="1400" dirty="0"/>
              <a:t>	- Social health </a:t>
            </a:r>
          </a:p>
        </p:txBody>
      </p:sp>
      <p:sp>
        <p:nvSpPr>
          <p:cNvPr id="4" name="Footer Placeholder 3">
            <a:extLst>
              <a:ext uri="{FF2B5EF4-FFF2-40B4-BE49-F238E27FC236}">
                <a16:creationId xmlns:a16="http://schemas.microsoft.com/office/drawing/2014/main" id="{0F15AAE5-512E-4165-8B5A-F926051A8B28}"/>
              </a:ext>
            </a:extLst>
          </p:cNvPr>
          <p:cNvSpPr>
            <a:spLocks noGrp="1"/>
          </p:cNvSpPr>
          <p:nvPr>
            <p:ph type="ftr" sz="quarter" idx="11"/>
          </p:nvPr>
        </p:nvSpPr>
        <p:spPr>
          <a:xfrm>
            <a:off x="2093669" y="9291577"/>
            <a:ext cx="1360950" cy="17377"/>
          </a:xfrm>
        </p:spPr>
        <p:txBody>
          <a:bodyPr/>
          <a:lstStyle/>
          <a:p>
            <a:r>
              <a:rPr lang="en-US" dirty="0"/>
              <a:t>Do not reproduce, transmit or modify the content set forth herein in any form or by any means without written permission of UnitedHealthcare. © 2018 United HealthCare Services, Inc. All rights reserved.</a:t>
            </a:r>
          </a:p>
        </p:txBody>
      </p:sp>
      <p:sp>
        <p:nvSpPr>
          <p:cNvPr id="5" name="Slide Number Placeholder 4">
            <a:extLst>
              <a:ext uri="{FF2B5EF4-FFF2-40B4-BE49-F238E27FC236}">
                <a16:creationId xmlns:a16="http://schemas.microsoft.com/office/drawing/2014/main" id="{64109A4D-95A2-4967-8D19-B5797D4E654C}"/>
              </a:ext>
            </a:extLst>
          </p:cNvPr>
          <p:cNvSpPr>
            <a:spLocks noGrp="1"/>
          </p:cNvSpPr>
          <p:nvPr>
            <p:ph type="sldNum" sz="quarter" idx="12"/>
          </p:nvPr>
        </p:nvSpPr>
        <p:spPr/>
        <p:txBody>
          <a:bodyPr/>
          <a:lstStyle/>
          <a:p>
            <a:fld id="{3310D8EA-3107-4873-B9AB-DD7D3E79053A}" type="slidenum">
              <a:rPr lang="en-US" smtClean="0"/>
              <a:t>3</a:t>
            </a:fld>
            <a:endParaRPr lang="en-US" dirty="0"/>
          </a:p>
        </p:txBody>
      </p:sp>
      <p:pic>
        <p:nvPicPr>
          <p:cNvPr id="9" name="Picture 8" descr="A picture containing text&#10;&#10;Description automatically generated">
            <a:extLst>
              <a:ext uri="{FF2B5EF4-FFF2-40B4-BE49-F238E27FC236}">
                <a16:creationId xmlns:a16="http://schemas.microsoft.com/office/drawing/2014/main" id="{3D208A42-6775-4593-AF42-195683C6B671}"/>
              </a:ext>
            </a:extLst>
          </p:cNvPr>
          <p:cNvPicPr>
            <a:picLocks noChangeAspect="1"/>
          </p:cNvPicPr>
          <p:nvPr/>
        </p:nvPicPr>
        <p:blipFill rotWithShape="1">
          <a:blip r:embed="rId3">
            <a:extLst>
              <a:ext uri="{28A0092B-C50C-407E-A947-70E740481C1C}">
                <a14:useLocalDpi xmlns:a14="http://schemas.microsoft.com/office/drawing/2010/main" val="0"/>
              </a:ext>
            </a:extLst>
          </a:blip>
          <a:srcRect l="25673" t="15385" r="31635" b="14615"/>
          <a:stretch/>
        </p:blipFill>
        <p:spPr>
          <a:xfrm>
            <a:off x="4044088" y="1053011"/>
            <a:ext cx="2396920" cy="2210673"/>
          </a:xfrm>
          <a:prstGeom prst="rect">
            <a:avLst/>
          </a:prstGeom>
        </p:spPr>
      </p:pic>
      <p:sp>
        <p:nvSpPr>
          <p:cNvPr id="6" name="TextBox 5">
            <a:extLst>
              <a:ext uri="{FF2B5EF4-FFF2-40B4-BE49-F238E27FC236}">
                <a16:creationId xmlns:a16="http://schemas.microsoft.com/office/drawing/2014/main" id="{057F852A-BC6F-0B1D-293E-B1D0236B7F2E}"/>
              </a:ext>
            </a:extLst>
          </p:cNvPr>
          <p:cNvSpPr txBox="1"/>
          <p:nvPr/>
        </p:nvSpPr>
        <p:spPr bwMode="gray">
          <a:xfrm>
            <a:off x="2299855" y="5818909"/>
            <a:ext cx="65" cy="215444"/>
          </a:xfrm>
          <a:prstGeom prst="rect">
            <a:avLst/>
          </a:prstGeom>
          <a:noFill/>
        </p:spPr>
        <p:txBody>
          <a:bodyPr vert="horz" wrap="square" lIns="0" tIns="0" rIns="0" bIns="0" rtlCol="0">
            <a:spAutoFit/>
          </a:bodyPr>
          <a:lstStyle/>
          <a:p>
            <a:pPr algn="l">
              <a:spcBef>
                <a:spcPts val="600"/>
              </a:spcBef>
            </a:pPr>
            <a:endParaRPr lang="en-MU" sz="1400"/>
          </a:p>
        </p:txBody>
      </p:sp>
      <p:sp>
        <p:nvSpPr>
          <p:cNvPr id="8" name="TextBox 7">
            <a:extLst>
              <a:ext uri="{FF2B5EF4-FFF2-40B4-BE49-F238E27FC236}">
                <a16:creationId xmlns:a16="http://schemas.microsoft.com/office/drawing/2014/main" id="{1AD664DD-4E9B-323D-8521-54B4D0F1BECE}"/>
              </a:ext>
            </a:extLst>
          </p:cNvPr>
          <p:cNvSpPr txBox="1"/>
          <p:nvPr/>
        </p:nvSpPr>
        <p:spPr bwMode="gray">
          <a:xfrm>
            <a:off x="586365" y="4917253"/>
            <a:ext cx="5648180"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1200" i="0" kern="1200" dirty="0">
                <a:solidFill>
                  <a:schemeClr val="tx1"/>
                </a:solidFill>
                <a:effectLst/>
                <a:latin typeface="+mn-lt"/>
                <a:ea typeface="+mn-ea"/>
                <a:cs typeface="+mn-cs"/>
              </a:rPr>
              <a:t>Well-being is not just the absence of disease or illness. It's a complex combination of a person's physical, mental, emotional, and social health factors. Well-being is strongly linked to happiness and life satisfaction. In short, well-being could be described as how you feel about yourself and your life.</a:t>
            </a:r>
            <a:endParaRPr lang="en-US"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892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0F5241-2B89-4D6B-8D4C-364864432377}"/>
              </a:ext>
            </a:extLst>
          </p:cNvPr>
          <p:cNvSpPr>
            <a:spLocks noGrp="1"/>
          </p:cNvSpPr>
          <p:nvPr>
            <p:ph type="body" idx="1"/>
          </p:nvPr>
        </p:nvSpPr>
        <p:spPr>
          <a:xfrm>
            <a:off x="764166" y="1709705"/>
            <a:ext cx="4886325" cy="186974"/>
          </a:xfrm>
        </p:spPr>
        <p:txBody>
          <a:bodyPr/>
          <a:lstStyle/>
          <a:p>
            <a:r>
              <a:rPr lang="en-GB" dirty="0"/>
              <a:t>That’s how much of life most of us spend working. </a:t>
            </a:r>
          </a:p>
        </p:txBody>
      </p:sp>
      <p:sp>
        <p:nvSpPr>
          <p:cNvPr id="2" name="Title 1">
            <a:extLst>
              <a:ext uri="{FF2B5EF4-FFF2-40B4-BE49-F238E27FC236}">
                <a16:creationId xmlns:a16="http://schemas.microsoft.com/office/drawing/2014/main" id="{8E084E73-AC96-482A-9ACC-A5CC87D8CAF4}"/>
              </a:ext>
            </a:extLst>
          </p:cNvPr>
          <p:cNvSpPr>
            <a:spLocks noGrp="1"/>
          </p:cNvSpPr>
          <p:nvPr>
            <p:ph type="title"/>
          </p:nvPr>
        </p:nvSpPr>
        <p:spPr>
          <a:xfrm>
            <a:off x="958128" y="626908"/>
            <a:ext cx="4886325" cy="1176284"/>
          </a:xfrm>
        </p:spPr>
        <p:txBody>
          <a:bodyPr/>
          <a:lstStyle/>
          <a:p>
            <a:r>
              <a:rPr lang="en-GB" sz="5399" dirty="0"/>
              <a:t>81,396 hours</a:t>
            </a:r>
            <a:br>
              <a:rPr lang="en-GB" sz="5399" dirty="0"/>
            </a:br>
            <a:endParaRPr lang="en-GB" dirty="0"/>
          </a:p>
        </p:txBody>
      </p:sp>
      <p:sp>
        <p:nvSpPr>
          <p:cNvPr id="4" name="TextBox 3">
            <a:extLst>
              <a:ext uri="{FF2B5EF4-FFF2-40B4-BE49-F238E27FC236}">
                <a16:creationId xmlns:a16="http://schemas.microsoft.com/office/drawing/2014/main" id="{BE12873D-A2A5-E1F0-46FD-4F2B1ED825A1}"/>
              </a:ext>
            </a:extLst>
          </p:cNvPr>
          <p:cNvSpPr txBox="1"/>
          <p:nvPr/>
        </p:nvSpPr>
        <p:spPr bwMode="gray">
          <a:xfrm>
            <a:off x="353290" y="4642076"/>
            <a:ext cx="6123710" cy="3062377"/>
          </a:xfrm>
          <a:prstGeom prst="rect">
            <a:avLst/>
          </a:prstGeom>
          <a:noFill/>
        </p:spPr>
        <p:txBody>
          <a:bodyPr vert="horz" wrap="square" lIns="0" tIns="0" rIns="0" bIns="0" rtlCol="0">
            <a:spAutoFit/>
          </a:bodyPr>
          <a:lstStyle/>
          <a:p>
            <a:pPr lvl="0">
              <a:defRPr/>
            </a:pPr>
            <a:r>
              <a:rPr lang="en-GB" sz="1200" dirty="0"/>
              <a:t>According to the Gallup World Poll (2022), the average full-time worker spends 41.36 hours per week working. Assuming people work 48 weeks per year means they spend 1,985.28 hours per year working. Life expectancy is 73 and, according to the OECD, people retire at about 63. If people begin working at 22, the average person works for 41 years. Forty-one years of work at 1,985.28 hours per year is 81,396 total hours. This estimate is conservative and may even be low; another estimate finds that people work over 115,000 hours in a lifetime.</a:t>
            </a:r>
          </a:p>
          <a:p>
            <a:pPr lvl="0">
              <a:defRPr/>
            </a:pPr>
            <a:endParaRPr lang="en-GB" sz="1200" dirty="0"/>
          </a:p>
          <a:p>
            <a:pPr lvl="0">
              <a:defRPr/>
            </a:pPr>
            <a:endParaRPr lang="en-GB" sz="1200" dirty="0"/>
          </a:p>
          <a:p>
            <a:pPr lvl="0">
              <a:defRPr/>
            </a:pPr>
            <a:endParaRPr lang="en-GB" sz="1200" dirty="0"/>
          </a:p>
          <a:p>
            <a:pPr lvl="0">
              <a:defRPr/>
            </a:pPr>
            <a:endParaRPr lang="en-GB" sz="1200" dirty="0"/>
          </a:p>
          <a:p>
            <a:pPr lvl="0">
              <a:defRPr/>
            </a:pPr>
            <a:r>
              <a:rPr lang="en-GB" sz="1200" dirty="0"/>
              <a:t>What is your average working week (hours)?</a:t>
            </a:r>
          </a:p>
          <a:p>
            <a:pPr lvl="0">
              <a:defRPr/>
            </a:pPr>
            <a:endParaRPr lang="en-GB" sz="1200" dirty="0"/>
          </a:p>
          <a:p>
            <a:pPr lvl="0">
              <a:defRPr/>
            </a:pPr>
            <a:r>
              <a:rPr lang="en-GB" sz="1200" dirty="0"/>
              <a:t>How is this determined? </a:t>
            </a:r>
          </a:p>
          <a:p>
            <a:pPr lvl="0">
              <a:defRPr/>
            </a:pPr>
            <a:r>
              <a:rPr lang="en-GB" sz="1200" dirty="0"/>
              <a:t>i.e., role requirements, organizational policy, company culture, personal expectations, etc   </a:t>
            </a:r>
          </a:p>
          <a:p>
            <a:pPr algn="l">
              <a:spcBef>
                <a:spcPts val="600"/>
              </a:spcBef>
            </a:pPr>
            <a:endParaRPr lang="en-MU" sz="1400" dirty="0"/>
          </a:p>
        </p:txBody>
      </p:sp>
    </p:spTree>
    <p:extLst>
      <p:ext uri="{BB962C8B-B14F-4D97-AF65-F5344CB8AC3E}">
        <p14:creationId xmlns:p14="http://schemas.microsoft.com/office/powerpoint/2010/main" val="36874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2C2102-4AB6-453F-998F-964420B65480}"/>
              </a:ext>
            </a:extLst>
          </p:cNvPr>
          <p:cNvSpPr>
            <a:spLocks noGrp="1"/>
          </p:cNvSpPr>
          <p:nvPr>
            <p:ph type="sldNum" sz="quarter" idx="12"/>
          </p:nvPr>
        </p:nvSpPr>
        <p:spPr/>
        <p:txBody>
          <a:bodyPr/>
          <a:lstStyle/>
          <a:p>
            <a:fld id="{3310D8EA-3107-4873-B9AB-DD7D3E79053A}" type="slidenum">
              <a:rPr lang="en-US" smtClean="0"/>
              <a:t>5</a:t>
            </a:fld>
            <a:endParaRPr lang="en-US" dirty="0"/>
          </a:p>
        </p:txBody>
      </p:sp>
      <p:sp>
        <p:nvSpPr>
          <p:cNvPr id="3" name="Footer Placeholder 2">
            <a:extLst>
              <a:ext uri="{FF2B5EF4-FFF2-40B4-BE49-F238E27FC236}">
                <a16:creationId xmlns:a16="http://schemas.microsoft.com/office/drawing/2014/main" id="{5658FE3B-62BC-4E86-A5A2-63E458D53250}"/>
              </a:ext>
            </a:extLst>
          </p:cNvPr>
          <p:cNvSpPr>
            <a:spLocks noGrp="1"/>
          </p:cNvSpPr>
          <p:nvPr>
            <p:ph type="ftr" sz="quarter" idx="11"/>
          </p:nvPr>
        </p:nvSpPr>
        <p:spPr>
          <a:xfrm>
            <a:off x="2093669" y="9291577"/>
            <a:ext cx="1360950" cy="17377"/>
          </a:xfrm>
        </p:spPr>
        <p:txBody>
          <a:bodyPr/>
          <a:lstStyle/>
          <a:p>
            <a:r>
              <a:rPr lang="en-US" dirty="0"/>
              <a:t>Do not reproduce, transmit or modify the content set forth herein in any form or by any means without written permission of UnitedHealthcare. © 2018 United HealthCare Services, Inc. All rights reserved.</a:t>
            </a:r>
          </a:p>
        </p:txBody>
      </p:sp>
      <p:sp>
        <p:nvSpPr>
          <p:cNvPr id="2" name="Title 1">
            <a:extLst>
              <a:ext uri="{FF2B5EF4-FFF2-40B4-BE49-F238E27FC236}">
                <a16:creationId xmlns:a16="http://schemas.microsoft.com/office/drawing/2014/main" id="{58E68652-DF27-4074-8723-2C5F3E736FF2}"/>
              </a:ext>
            </a:extLst>
          </p:cNvPr>
          <p:cNvSpPr>
            <a:spLocks noGrp="1"/>
          </p:cNvSpPr>
          <p:nvPr>
            <p:ph type="title"/>
          </p:nvPr>
        </p:nvSpPr>
        <p:spPr>
          <a:xfrm>
            <a:off x="257175" y="403445"/>
            <a:ext cx="5822156" cy="332399"/>
          </a:xfrm>
        </p:spPr>
        <p:txBody>
          <a:bodyPr/>
          <a:lstStyle/>
          <a:p>
            <a:r>
              <a:rPr lang="en-GB" sz="2400" dirty="0"/>
              <a:t>Are you thriving or surviving? </a:t>
            </a:r>
          </a:p>
        </p:txBody>
      </p:sp>
      <p:pic>
        <p:nvPicPr>
          <p:cNvPr id="7" name="Picture 6" descr="A picture containing person, sport&#10;&#10;Description automatically generated">
            <a:extLst>
              <a:ext uri="{FF2B5EF4-FFF2-40B4-BE49-F238E27FC236}">
                <a16:creationId xmlns:a16="http://schemas.microsoft.com/office/drawing/2014/main" id="{AB993722-34E3-48D8-9319-17C27B1CD266}"/>
              </a:ext>
            </a:extLst>
          </p:cNvPr>
          <p:cNvPicPr>
            <a:picLocks noChangeAspect="1"/>
          </p:cNvPicPr>
          <p:nvPr/>
        </p:nvPicPr>
        <p:blipFill rotWithShape="1">
          <a:blip r:embed="rId3">
            <a:extLst>
              <a:ext uri="{28A0092B-C50C-407E-A947-70E740481C1C}">
                <a14:useLocalDpi xmlns:a14="http://schemas.microsoft.com/office/drawing/2010/main" val="0"/>
              </a:ext>
            </a:extLst>
          </a:blip>
          <a:srcRect t="52593" b="19927"/>
          <a:stretch/>
        </p:blipFill>
        <p:spPr>
          <a:xfrm>
            <a:off x="448948" y="1038575"/>
            <a:ext cx="5836998" cy="1147570"/>
          </a:xfrm>
          <a:prstGeom prst="rect">
            <a:avLst/>
          </a:prstGeom>
        </p:spPr>
      </p:pic>
      <p:pic>
        <p:nvPicPr>
          <p:cNvPr id="9" name="Picture 8" descr="A person sitting at a desk with a computer and papers&#10;&#10;Description automatically generated with low confidence">
            <a:extLst>
              <a:ext uri="{FF2B5EF4-FFF2-40B4-BE49-F238E27FC236}">
                <a16:creationId xmlns:a16="http://schemas.microsoft.com/office/drawing/2014/main" id="{A58A0D01-1BBD-41E7-9506-838A4F36428F}"/>
              </a:ext>
            </a:extLst>
          </p:cNvPr>
          <p:cNvPicPr>
            <a:picLocks noChangeAspect="1"/>
          </p:cNvPicPr>
          <p:nvPr/>
        </p:nvPicPr>
        <p:blipFill rotWithShape="1">
          <a:blip r:embed="rId4">
            <a:extLst>
              <a:ext uri="{28A0092B-C50C-407E-A947-70E740481C1C}">
                <a14:useLocalDpi xmlns:a14="http://schemas.microsoft.com/office/drawing/2010/main" val="0"/>
              </a:ext>
            </a:extLst>
          </a:blip>
          <a:srcRect t="26667" b="39999"/>
          <a:stretch/>
        </p:blipFill>
        <p:spPr>
          <a:xfrm>
            <a:off x="448948" y="2186145"/>
            <a:ext cx="5786438" cy="1285875"/>
          </a:xfrm>
          <a:prstGeom prst="rect">
            <a:avLst/>
          </a:prstGeom>
        </p:spPr>
      </p:pic>
      <p:sp>
        <p:nvSpPr>
          <p:cNvPr id="6" name="TextBox 5">
            <a:extLst>
              <a:ext uri="{FF2B5EF4-FFF2-40B4-BE49-F238E27FC236}">
                <a16:creationId xmlns:a16="http://schemas.microsoft.com/office/drawing/2014/main" id="{6FCB9898-0B37-A56C-809B-A5711062AC29}"/>
              </a:ext>
            </a:extLst>
          </p:cNvPr>
          <p:cNvSpPr txBox="1"/>
          <p:nvPr/>
        </p:nvSpPr>
        <p:spPr bwMode="gray">
          <a:xfrm>
            <a:off x="448948" y="4996452"/>
            <a:ext cx="5630383" cy="830997"/>
          </a:xfrm>
          <a:prstGeom prst="rect">
            <a:avLst/>
          </a:prstGeom>
          <a:noFill/>
        </p:spPr>
        <p:txBody>
          <a:bodyPr wrap="square">
            <a:spAutoFit/>
          </a:bodyPr>
          <a:lstStyle/>
          <a:p>
            <a:r>
              <a:rPr lang="en-US" sz="1200" dirty="0"/>
              <a:t>How would you rate your overall sense of well-being right now? </a:t>
            </a:r>
          </a:p>
          <a:p>
            <a:endParaRPr lang="en-US" sz="1200" dirty="0"/>
          </a:p>
          <a:p>
            <a:r>
              <a:rPr lang="en-US" sz="1200" dirty="0"/>
              <a:t>Please give yourself a score between 1 and10 with 1 being “barely surviving” and 10 being “thriving like a superhero”</a:t>
            </a:r>
          </a:p>
        </p:txBody>
      </p:sp>
      <p:sp>
        <p:nvSpPr>
          <p:cNvPr id="8" name="TextBox 7">
            <a:extLst>
              <a:ext uri="{FF2B5EF4-FFF2-40B4-BE49-F238E27FC236}">
                <a16:creationId xmlns:a16="http://schemas.microsoft.com/office/drawing/2014/main" id="{9960201A-915D-EEB9-69C5-2D0369C04103}"/>
              </a:ext>
            </a:extLst>
          </p:cNvPr>
          <p:cNvSpPr txBox="1"/>
          <p:nvPr/>
        </p:nvSpPr>
        <p:spPr bwMode="gray">
          <a:xfrm>
            <a:off x="590550" y="5999104"/>
            <a:ext cx="1200150" cy="800219"/>
          </a:xfrm>
          <a:prstGeom prst="rect">
            <a:avLst/>
          </a:prstGeom>
          <a:noFill/>
          <a:ln>
            <a:solidFill>
              <a:schemeClr val="accent6"/>
            </a:solidFill>
          </a:ln>
        </p:spPr>
        <p:txBody>
          <a:bodyPr vert="horz" wrap="square" lIns="0" tIns="0" rIns="0" bIns="0" rtlCol="0">
            <a:spAutoFit/>
          </a:bodyPr>
          <a:lstStyle/>
          <a:p>
            <a:pPr algn="l">
              <a:spcBef>
                <a:spcPts val="600"/>
              </a:spcBef>
            </a:pPr>
            <a:r>
              <a:rPr lang="en-MU" sz="1400"/>
              <a:t>Score:</a:t>
            </a:r>
          </a:p>
          <a:p>
            <a:pPr algn="l">
              <a:spcBef>
                <a:spcPts val="600"/>
              </a:spcBef>
            </a:pPr>
            <a:endParaRPr lang="en-MU" sz="1400"/>
          </a:p>
          <a:p>
            <a:pPr algn="l">
              <a:spcBef>
                <a:spcPts val="600"/>
              </a:spcBef>
            </a:pPr>
            <a:endParaRPr lang="en-MU" sz="1400"/>
          </a:p>
        </p:txBody>
      </p:sp>
      <p:sp>
        <p:nvSpPr>
          <p:cNvPr id="12" name="TextBox 11">
            <a:extLst>
              <a:ext uri="{FF2B5EF4-FFF2-40B4-BE49-F238E27FC236}">
                <a16:creationId xmlns:a16="http://schemas.microsoft.com/office/drawing/2014/main" id="{7DE21EF7-A549-4C20-CDFE-34B2E12C2171}"/>
              </a:ext>
            </a:extLst>
          </p:cNvPr>
          <p:cNvSpPr txBox="1"/>
          <p:nvPr/>
        </p:nvSpPr>
        <p:spPr bwMode="gray">
          <a:xfrm>
            <a:off x="514349" y="7063080"/>
            <a:ext cx="5219569" cy="276999"/>
          </a:xfrm>
          <a:prstGeom prst="rect">
            <a:avLst/>
          </a:prstGeom>
          <a:noFill/>
        </p:spPr>
        <p:txBody>
          <a:bodyPr wrap="square">
            <a:spAutoFit/>
          </a:bodyPr>
          <a:lstStyle/>
          <a:p>
            <a:r>
              <a:rPr lang="en-US" sz="1200" dirty="0"/>
              <a:t>If you feel comfortable, please share your score with the group.</a:t>
            </a:r>
            <a:endParaRPr lang="en-MU" sz="1200"/>
          </a:p>
        </p:txBody>
      </p:sp>
    </p:spTree>
    <p:extLst>
      <p:ext uri="{BB962C8B-B14F-4D97-AF65-F5344CB8AC3E}">
        <p14:creationId xmlns:p14="http://schemas.microsoft.com/office/powerpoint/2010/main" val="237313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26B7839-DDE2-41E8-9276-767970A33B30}"/>
              </a:ext>
            </a:extLst>
          </p:cNvPr>
          <p:cNvSpPr>
            <a:spLocks noGrp="1"/>
          </p:cNvSpPr>
          <p:nvPr>
            <p:ph type="body" sz="quarter" idx="13"/>
          </p:nvPr>
        </p:nvSpPr>
        <p:spPr/>
        <p:txBody>
          <a:bodyPr>
            <a:normAutofit/>
          </a:bodyPr>
          <a:lstStyle/>
          <a:p>
            <a:r>
              <a:rPr lang="en-GB" sz="2250" dirty="0"/>
              <a:t>In 2022, how ‘well’ are we all doing?</a:t>
            </a:r>
          </a:p>
          <a:p>
            <a:r>
              <a:rPr lang="en-GB" sz="1125" dirty="0"/>
              <a:t>According to the world’s workers, not well. 60% of people are emotionally detached at work and 19% are miserable.</a:t>
            </a:r>
          </a:p>
        </p:txBody>
      </p:sp>
      <p:sp>
        <p:nvSpPr>
          <p:cNvPr id="13" name="Text Placeholder 12">
            <a:extLst>
              <a:ext uri="{FF2B5EF4-FFF2-40B4-BE49-F238E27FC236}">
                <a16:creationId xmlns:a16="http://schemas.microsoft.com/office/drawing/2014/main" id="{029EA544-3268-4BD9-B6C8-6D09BAE45F31}"/>
              </a:ext>
            </a:extLst>
          </p:cNvPr>
          <p:cNvSpPr>
            <a:spLocks noGrp="1"/>
          </p:cNvSpPr>
          <p:nvPr>
            <p:ph type="body" sz="quarter" idx="14"/>
          </p:nvPr>
        </p:nvSpPr>
        <p:spPr>
          <a:xfrm>
            <a:off x="2078831" y="3416248"/>
            <a:ext cx="2700338" cy="121187"/>
          </a:xfrm>
        </p:spPr>
        <p:txBody>
          <a:bodyPr/>
          <a:lstStyle/>
          <a:p>
            <a:r>
              <a:rPr lang="en-GB" dirty="0"/>
              <a:t>State of the Global Workplace, Gallup 2022</a:t>
            </a:r>
          </a:p>
        </p:txBody>
      </p:sp>
      <p:sp>
        <p:nvSpPr>
          <p:cNvPr id="3" name="TextBox 2">
            <a:extLst>
              <a:ext uri="{FF2B5EF4-FFF2-40B4-BE49-F238E27FC236}">
                <a16:creationId xmlns:a16="http://schemas.microsoft.com/office/drawing/2014/main" id="{8713662F-FDEC-3DDB-FD28-7AB68FE9C3B5}"/>
              </a:ext>
            </a:extLst>
          </p:cNvPr>
          <p:cNvSpPr txBox="1"/>
          <p:nvPr/>
        </p:nvSpPr>
        <p:spPr bwMode="gray">
          <a:xfrm>
            <a:off x="499556" y="4424491"/>
            <a:ext cx="5807675" cy="3416320"/>
          </a:xfrm>
          <a:prstGeom prst="rect">
            <a:avLst/>
          </a:prstGeom>
          <a:noFill/>
        </p:spPr>
        <p:txBody>
          <a:bodyPr wrap="square">
            <a:spAutoFit/>
          </a:bodyPr>
          <a:lstStyle/>
          <a:p>
            <a:pPr lvl="0">
              <a:defRPr/>
            </a:pPr>
            <a:r>
              <a:rPr lang="en-GB" sz="1200" dirty="0"/>
              <a:t>Gallup’s technical term for being miserable at work is “actively disengaged.” The terms for thriving at work and emotionally detached at work are “engaged” and “not engaged.”</a:t>
            </a:r>
          </a:p>
          <a:p>
            <a:pPr lvl="0">
              <a:defRPr/>
            </a:pPr>
            <a:endParaRPr lang="en-GB" sz="1200" dirty="0"/>
          </a:p>
          <a:p>
            <a:pPr lvl="0">
              <a:defRPr/>
            </a:pPr>
            <a:r>
              <a:rPr lang="en-GB" sz="1200" dirty="0"/>
              <a:t>Engagement and well-being interact with each other in powerful ways. We often think of engagement as something that happens at work and well-being as something that happens outside of work, but Gallup’s analysis suggests that’s a false dichotomy. • How people experience work influences their lives outside of work. Employees who consistently experience high levels of burnout at work say their job makes it difficult to fulfil their family responsibilities. They are also 23% more likely to visit the emergency room. • Overall well-being influences life at work. Employees who are engaged at work but not thriving have a 61% higher likelihood of ongoing burnout than those who are engaged and thriving.</a:t>
            </a:r>
          </a:p>
          <a:p>
            <a:pPr lvl="0">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When employees are engaged and thriving, they experience significantly less stress, anger, and health problems. Nevertheless, globally, only 9% of employees are in that thriving and engaged category — while the majority (57%) of the world’s employees are not engaged and not thriving.</a:t>
            </a:r>
          </a:p>
        </p:txBody>
      </p:sp>
    </p:spTree>
    <p:extLst>
      <p:ext uri="{BB962C8B-B14F-4D97-AF65-F5344CB8AC3E}">
        <p14:creationId xmlns:p14="http://schemas.microsoft.com/office/powerpoint/2010/main" val="146562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5032F9-DB9A-42C2-B304-1FCC6A6E3F28}"/>
              </a:ext>
            </a:extLst>
          </p:cNvPr>
          <p:cNvSpPr>
            <a:spLocks noGrp="1"/>
          </p:cNvSpPr>
          <p:nvPr>
            <p:ph type="sldNum" sz="quarter" idx="12"/>
          </p:nvPr>
        </p:nvSpPr>
        <p:spPr/>
        <p:txBody>
          <a:bodyPr/>
          <a:lstStyle/>
          <a:p>
            <a:fld id="{3310D8EA-3107-4873-B9AB-DD7D3E79053A}" type="slidenum">
              <a:rPr lang="en-US" smtClean="0"/>
              <a:t>7</a:t>
            </a:fld>
            <a:endParaRPr lang="en-US" dirty="0"/>
          </a:p>
        </p:txBody>
      </p:sp>
      <p:sp>
        <p:nvSpPr>
          <p:cNvPr id="4" name="Footer Placeholder 3">
            <a:extLst>
              <a:ext uri="{FF2B5EF4-FFF2-40B4-BE49-F238E27FC236}">
                <a16:creationId xmlns:a16="http://schemas.microsoft.com/office/drawing/2014/main" id="{12CCBD95-9271-46CF-B5F6-AC5B1EFCA61F}"/>
              </a:ext>
            </a:extLst>
          </p:cNvPr>
          <p:cNvSpPr>
            <a:spLocks noGrp="1"/>
          </p:cNvSpPr>
          <p:nvPr>
            <p:ph type="ftr" sz="quarter" idx="11"/>
          </p:nvPr>
        </p:nvSpPr>
        <p:spPr>
          <a:xfrm>
            <a:off x="2093669" y="9291577"/>
            <a:ext cx="1360950" cy="17377"/>
          </a:xfrm>
        </p:spPr>
        <p:txBody>
          <a:bodyPr/>
          <a:lstStyle/>
          <a:p>
            <a:r>
              <a:rPr lang="en-US" dirty="0"/>
              <a:t>Do not reproduce, transmit or modify the content set forth herein in any form or by any means without written permission of UnitedHealthcare. © 2018 United HealthCare Services, Inc. All rights reserved.</a:t>
            </a:r>
          </a:p>
        </p:txBody>
      </p:sp>
      <p:sp>
        <p:nvSpPr>
          <p:cNvPr id="6" name="Text Placeholder 5">
            <a:extLst>
              <a:ext uri="{FF2B5EF4-FFF2-40B4-BE49-F238E27FC236}">
                <a16:creationId xmlns:a16="http://schemas.microsoft.com/office/drawing/2014/main" id="{74F5AE51-6D8F-4F17-81C5-180581D26704}"/>
              </a:ext>
            </a:extLst>
          </p:cNvPr>
          <p:cNvSpPr>
            <a:spLocks noGrp="1"/>
          </p:cNvSpPr>
          <p:nvPr>
            <p:ph type="body" sz="quarter" idx="13"/>
          </p:nvPr>
        </p:nvSpPr>
        <p:spPr>
          <a:xfrm>
            <a:off x="226001" y="1122869"/>
            <a:ext cx="6405997" cy="190437"/>
          </a:xfrm>
        </p:spPr>
        <p:txBody>
          <a:bodyPr>
            <a:noAutofit/>
          </a:bodyPr>
          <a:lstStyle/>
          <a:p>
            <a:pPr>
              <a:lnSpc>
                <a:spcPct val="110000"/>
              </a:lnSpc>
              <a:spcBef>
                <a:spcPts val="338"/>
              </a:spcBef>
            </a:pPr>
            <a:r>
              <a:rPr lang="en-US" sz="1600" b="0" dirty="0">
                <a:solidFill>
                  <a:schemeClr val="accent4"/>
                </a:solidFill>
              </a:rPr>
              <a:t>Researchers at Gallop asked the following well-being questions:</a:t>
            </a:r>
            <a:endParaRPr lang="en-GB" sz="1600" b="0" dirty="0">
              <a:solidFill>
                <a:schemeClr val="accent4"/>
              </a:solidFill>
            </a:endParaRPr>
          </a:p>
        </p:txBody>
      </p:sp>
      <p:sp>
        <p:nvSpPr>
          <p:cNvPr id="3" name="Title 2">
            <a:extLst>
              <a:ext uri="{FF2B5EF4-FFF2-40B4-BE49-F238E27FC236}">
                <a16:creationId xmlns:a16="http://schemas.microsoft.com/office/drawing/2014/main" id="{DA70D852-2941-4570-97AF-0B9502004505}"/>
              </a:ext>
            </a:extLst>
          </p:cNvPr>
          <p:cNvSpPr>
            <a:spLocks noGrp="1"/>
          </p:cNvSpPr>
          <p:nvPr>
            <p:ph type="title"/>
          </p:nvPr>
        </p:nvSpPr>
        <p:spPr>
          <a:xfrm>
            <a:off x="321524" y="540209"/>
            <a:ext cx="5400675" cy="332399"/>
          </a:xfrm>
        </p:spPr>
        <p:txBody>
          <a:bodyPr/>
          <a:lstStyle/>
          <a:p>
            <a:r>
              <a:rPr lang="en-US" sz="2400" dirty="0"/>
              <a:t>The emotional state of the world </a:t>
            </a:r>
            <a:endParaRPr lang="en-GB" sz="2400" dirty="0"/>
          </a:p>
        </p:txBody>
      </p:sp>
      <p:pic>
        <p:nvPicPr>
          <p:cNvPr id="21" name="Picture Placeholder 20" descr="A picture containing text, indoor&#10;&#10;Description automatically generated">
            <a:extLst>
              <a:ext uri="{FF2B5EF4-FFF2-40B4-BE49-F238E27FC236}">
                <a16:creationId xmlns:a16="http://schemas.microsoft.com/office/drawing/2014/main" id="{E857D800-F322-47C8-851E-FF2CF141C197}"/>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1316" b="1316"/>
          <a:stretch>
            <a:fillRect/>
          </a:stretch>
        </p:blipFill>
        <p:spPr>
          <a:xfrm>
            <a:off x="466256" y="1552801"/>
            <a:ext cx="2279505" cy="2077820"/>
          </a:xfrm>
        </p:spPr>
      </p:pic>
      <p:graphicFrame>
        <p:nvGraphicFramePr>
          <p:cNvPr id="9" name="Diagram 8">
            <a:extLst>
              <a:ext uri="{FF2B5EF4-FFF2-40B4-BE49-F238E27FC236}">
                <a16:creationId xmlns:a16="http://schemas.microsoft.com/office/drawing/2014/main" id="{F4C96DA6-C444-8C6A-0590-95803F597CBC}"/>
              </a:ext>
            </a:extLst>
          </p:cNvPr>
          <p:cNvGraphicFramePr/>
          <p:nvPr>
            <p:extLst>
              <p:ext uri="{D42A27DB-BD31-4B8C-83A1-F6EECF244321}">
                <p14:modId xmlns:p14="http://schemas.microsoft.com/office/powerpoint/2010/main" val="4204735588"/>
              </p:ext>
            </p:extLst>
          </p:nvPr>
        </p:nvGraphicFramePr>
        <p:xfrm>
          <a:off x="3021861" y="1645799"/>
          <a:ext cx="3391928" cy="18918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D3E1C437-8717-42C1-D6B6-737EA89F11C7}"/>
              </a:ext>
            </a:extLst>
          </p:cNvPr>
          <p:cNvSpPr txBox="1"/>
          <p:nvPr/>
        </p:nvSpPr>
        <p:spPr bwMode="gray">
          <a:xfrm>
            <a:off x="466256" y="5083666"/>
            <a:ext cx="5736836" cy="1200329"/>
          </a:xfrm>
          <a:prstGeom prst="rect">
            <a:avLst/>
          </a:prstGeom>
          <a:noFill/>
        </p:spPr>
        <p:txBody>
          <a:bodyPr wrap="square">
            <a:spAutoFit/>
          </a:bodyPr>
          <a:lstStyle/>
          <a:p>
            <a:r>
              <a:rPr lang="en-GB" sz="1200" dirty="0"/>
              <a:t>Stress, anxiety, and maybe a little pain will always be part of a high-performing job, but those negative emotions cannot be the very soul of someone’s job. Yet, that is exactly the work-life experience for the 19% of workers who are actively disengaged.</a:t>
            </a:r>
          </a:p>
          <a:p>
            <a:endParaRPr lang="en-GB" sz="1200" dirty="0"/>
          </a:p>
          <a:p>
            <a:r>
              <a:rPr lang="en-GB" sz="1200" dirty="0"/>
              <a:t>When was the last time you felt ‘disengaged’? </a:t>
            </a:r>
          </a:p>
        </p:txBody>
      </p:sp>
    </p:spTree>
    <p:extLst>
      <p:ext uri="{BB962C8B-B14F-4D97-AF65-F5344CB8AC3E}">
        <p14:creationId xmlns:p14="http://schemas.microsoft.com/office/powerpoint/2010/main" val="39789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26B7839-DDE2-41E8-9276-767970A33B30}"/>
              </a:ext>
            </a:extLst>
          </p:cNvPr>
          <p:cNvSpPr>
            <a:spLocks noGrp="1"/>
          </p:cNvSpPr>
          <p:nvPr>
            <p:ph type="body" sz="quarter" idx="13"/>
          </p:nvPr>
        </p:nvSpPr>
        <p:spPr>
          <a:xfrm>
            <a:off x="459798" y="2245528"/>
            <a:ext cx="5938404" cy="1574425"/>
          </a:xfrm>
        </p:spPr>
        <p:txBody>
          <a:bodyPr>
            <a:normAutofit/>
          </a:bodyPr>
          <a:lstStyle/>
          <a:p>
            <a:pPr marL="7144" indent="-7144">
              <a:lnSpc>
                <a:spcPct val="150000"/>
              </a:lnSpc>
              <a:tabLst>
                <a:tab pos="1240283" algn="l"/>
              </a:tabLst>
              <a:defRPr/>
            </a:pPr>
            <a:r>
              <a:rPr lang="en-US" dirty="0"/>
              <a:t>Resilient people can define the factors they can control and those they can’t. Primary control involves the ability to actually change a situation.</a:t>
            </a:r>
            <a:br>
              <a:rPr lang="en-US" dirty="0"/>
            </a:br>
            <a:r>
              <a:rPr lang="en-US" dirty="0"/>
              <a:t>Secondary control involves the ability to change how you think about a situation.</a:t>
            </a:r>
          </a:p>
          <a:p>
            <a:endParaRPr lang="en-GB" sz="1125" dirty="0"/>
          </a:p>
        </p:txBody>
      </p:sp>
      <p:sp>
        <p:nvSpPr>
          <p:cNvPr id="3" name="TextBox 2">
            <a:extLst>
              <a:ext uri="{FF2B5EF4-FFF2-40B4-BE49-F238E27FC236}">
                <a16:creationId xmlns:a16="http://schemas.microsoft.com/office/drawing/2014/main" id="{0872FFE0-074B-10DE-149E-C6EB91018564}"/>
              </a:ext>
            </a:extLst>
          </p:cNvPr>
          <p:cNvSpPr txBox="1"/>
          <p:nvPr/>
        </p:nvSpPr>
        <p:spPr bwMode="gray">
          <a:xfrm>
            <a:off x="459798" y="4440310"/>
            <a:ext cx="5938404" cy="3416320"/>
          </a:xfrm>
          <a:prstGeom prst="rect">
            <a:avLst/>
          </a:prstGeom>
          <a:noFill/>
        </p:spPr>
        <p:txBody>
          <a:bodyPr wrap="square">
            <a:spAutoFit/>
          </a:bodyPr>
          <a:lstStyle/>
          <a:p>
            <a:r>
              <a:rPr lang="en-GB" sz="1200" b="0" i="0" kern="1200" dirty="0">
                <a:solidFill>
                  <a:schemeClr val="tx1"/>
                </a:solidFill>
                <a:effectLst/>
                <a:latin typeface="+mn-lt"/>
                <a:ea typeface="+mn-ea"/>
                <a:cs typeface="+mn-cs"/>
              </a:rPr>
              <a:t>Demonstrating resiliency doesn’t necessarily mean that you have not suffered difficulty or distress. It also doesn’t mean you have not experienced emotional pain or sadness. The road to resilience is often paved with emotional stress and strain.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good news is resilience can be learned. It involves developing thoughts, behaviors, and actions that allow you to recover from traumatic or stressful events in life. There are many examples of resilient behavior. </a:t>
            </a:r>
          </a:p>
          <a:p>
            <a:endParaRPr lang="en-GB" sz="1200" dirty="0"/>
          </a:p>
          <a:p>
            <a:r>
              <a:rPr lang="en-GB" sz="1200" b="0" i="0" kern="1200" dirty="0">
                <a:solidFill>
                  <a:schemeClr val="tx1"/>
                </a:solidFill>
                <a:effectLst/>
                <a:latin typeface="+mn-lt"/>
                <a:ea typeface="+mn-ea"/>
                <a:cs typeface="+mn-cs"/>
              </a:rPr>
              <a:t>Some characteristics of resilient behavior include:</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Viewing setbacks as impermanent.</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Reframing setbacks as opportunities for growth.</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Recognizing cognitive distortions as false beliefs.</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Managing strong emotions and impulses.</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Focusing on events you can control.</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Not seeing yourself as a victim.</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Commit to all aspects of your life.</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Having a positive outlook on the future and developing a growth mindset.</a:t>
            </a:r>
          </a:p>
          <a:p>
            <a:pPr marL="171450" indent="-171450">
              <a:buFont typeface="Arial" panose="020B0604020202020204" pitchFamily="34" charset="0"/>
              <a:buChar char="•"/>
            </a:pPr>
            <a:endParaRPr lang="en-GB"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8619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5824" y="479553"/>
            <a:ext cx="4629150" cy="244673"/>
          </a:xfrm>
        </p:spPr>
        <p:txBody>
          <a:bodyPr>
            <a:noAutofit/>
          </a:bodyPr>
          <a:lstStyle/>
          <a:p>
            <a:r>
              <a:rPr lang="en-US" sz="2400" dirty="0"/>
              <a:t>The change grid</a:t>
            </a:r>
          </a:p>
        </p:txBody>
      </p:sp>
      <p:sp>
        <p:nvSpPr>
          <p:cNvPr id="7" name="Rectangle 6"/>
          <p:cNvSpPr/>
          <p:nvPr/>
        </p:nvSpPr>
        <p:spPr>
          <a:xfrm>
            <a:off x="4374039" y="5000214"/>
            <a:ext cx="625492" cy="334835"/>
          </a:xfrm>
          <a:prstGeom prst="rect">
            <a:avLst/>
          </a:prstGeom>
        </p:spPr>
        <p:txBody>
          <a:bodyPr wrap="none">
            <a:spAutoFit/>
          </a:bodyPr>
          <a:lstStyle/>
          <a:p>
            <a:pPr algn="ctr" eaLnBrk="0" hangingPunct="0"/>
            <a:r>
              <a:rPr lang="en-US" sz="788" b="1" dirty="0">
                <a:solidFill>
                  <a:schemeClr val="bg1"/>
                </a:solidFill>
                <a:ea typeface="ＭＳ Ｐゴシック" pitchFamily="1" charset="-128"/>
                <a:cs typeface="Arial" charset="0"/>
              </a:rPr>
              <a:t>Certainty</a:t>
            </a:r>
          </a:p>
          <a:p>
            <a:pPr algn="ctr" eaLnBrk="0" hangingPunct="0"/>
            <a:r>
              <a:rPr lang="en-US" sz="788" b="1" dirty="0">
                <a:solidFill>
                  <a:schemeClr val="bg1"/>
                </a:solidFill>
                <a:ea typeface="ＭＳ Ｐゴシック" pitchFamily="1" charset="-128"/>
                <a:cs typeface="Arial" charset="0"/>
              </a:rPr>
              <a:t>Stability</a:t>
            </a:r>
          </a:p>
        </p:txBody>
      </p:sp>
      <p:graphicFrame>
        <p:nvGraphicFramePr>
          <p:cNvPr id="9" name="Diagram 8"/>
          <p:cNvGraphicFramePr/>
          <p:nvPr>
            <p:extLst>
              <p:ext uri="{D42A27DB-BD31-4B8C-83A1-F6EECF244321}">
                <p14:modId xmlns:p14="http://schemas.microsoft.com/office/powerpoint/2010/main" val="2439775893"/>
              </p:ext>
            </p:extLst>
          </p:nvPr>
        </p:nvGraphicFramePr>
        <p:xfrm>
          <a:off x="1513285" y="1008688"/>
          <a:ext cx="3429000"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35"/>
          <p:cNvGrpSpPr>
            <a:grpSpLocks/>
          </p:cNvGrpSpPr>
          <p:nvPr/>
        </p:nvGrpSpPr>
        <p:grpSpPr bwMode="auto">
          <a:xfrm>
            <a:off x="1107897" y="1969484"/>
            <a:ext cx="1028700" cy="571500"/>
            <a:chOff x="2133600" y="1523999"/>
            <a:chExt cx="1828800" cy="1016000"/>
          </a:xfrm>
        </p:grpSpPr>
        <p:sp>
          <p:nvSpPr>
            <p:cNvPr id="11" name="Rounded Rectangle 10"/>
            <p:cNvSpPr/>
            <p:nvPr/>
          </p:nvSpPr>
          <p:spPr>
            <a:xfrm>
              <a:off x="2133600" y="1523999"/>
              <a:ext cx="1828800" cy="1016000"/>
            </a:xfrm>
            <a:prstGeom prst="roundRect">
              <a:avLst/>
            </a:prstGeom>
            <a:solidFill>
              <a:schemeClr val="tx2"/>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MU" sz="1013"/>
            </a:p>
          </p:txBody>
        </p:sp>
        <p:sp>
          <p:nvSpPr>
            <p:cNvPr id="12" name="Rounded Rectangle 4"/>
            <p:cNvSpPr/>
            <p:nvPr/>
          </p:nvSpPr>
          <p:spPr>
            <a:xfrm>
              <a:off x="2182813" y="1573211"/>
              <a:ext cx="1730375" cy="917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4290" tIns="34290" rIns="34290" bIns="34290" spcCol="1270" anchor="ctr"/>
            <a:lstStyle/>
            <a:p>
              <a:pPr algn="ctr" defTabSz="400034">
                <a:lnSpc>
                  <a:spcPct val="90000"/>
                </a:lnSpc>
                <a:spcAft>
                  <a:spcPct val="35000"/>
                </a:spcAft>
                <a:defRPr/>
              </a:pPr>
              <a:r>
                <a:rPr lang="en-AU" sz="1013" dirty="0">
                  <a:solidFill>
                    <a:schemeClr val="bg1"/>
                  </a:solidFill>
                </a:rPr>
                <a:t>Endings</a:t>
              </a:r>
              <a:endParaRPr lang="en-US" sz="1013" dirty="0">
                <a:solidFill>
                  <a:schemeClr val="bg1"/>
                </a:solidFill>
              </a:endParaRPr>
            </a:p>
          </p:txBody>
        </p:sp>
      </p:grpSp>
      <p:grpSp>
        <p:nvGrpSpPr>
          <p:cNvPr id="13" name="Group 32"/>
          <p:cNvGrpSpPr>
            <a:grpSpLocks/>
          </p:cNvGrpSpPr>
          <p:nvPr/>
        </p:nvGrpSpPr>
        <p:grpSpPr bwMode="auto">
          <a:xfrm>
            <a:off x="4274420" y="1988151"/>
            <a:ext cx="1028700" cy="571500"/>
            <a:chOff x="2133600" y="1523999"/>
            <a:chExt cx="1828800" cy="1016000"/>
          </a:xfrm>
          <a:solidFill>
            <a:schemeClr val="tx2"/>
          </a:solidFill>
        </p:grpSpPr>
        <p:sp>
          <p:nvSpPr>
            <p:cNvPr id="14" name="Rounded Rectangle 13"/>
            <p:cNvSpPr/>
            <p:nvPr/>
          </p:nvSpPr>
          <p:spPr>
            <a:xfrm>
              <a:off x="2133600" y="1523999"/>
              <a:ext cx="1828800" cy="1016000"/>
            </a:xfrm>
            <a:prstGeom prst="roundRect">
              <a:avLst/>
            </a:prstGeom>
            <a:grp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ounded Rectangle 4"/>
            <p:cNvSpPr/>
            <p:nvPr/>
          </p:nvSpPr>
          <p:spPr>
            <a:xfrm>
              <a:off x="2182812" y="1573211"/>
              <a:ext cx="1730375" cy="91757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34290" tIns="34290" rIns="34290" bIns="34290" spcCol="1270" anchor="ctr"/>
            <a:lstStyle/>
            <a:p>
              <a:pPr algn="ctr" defTabSz="400034">
                <a:lnSpc>
                  <a:spcPct val="90000"/>
                </a:lnSpc>
                <a:spcAft>
                  <a:spcPct val="35000"/>
                </a:spcAft>
                <a:defRPr/>
              </a:pPr>
              <a:r>
                <a:rPr lang="en-AU" sz="1013" dirty="0">
                  <a:solidFill>
                    <a:schemeClr val="bg1"/>
                  </a:solidFill>
                </a:rPr>
                <a:t>New beginnings</a:t>
              </a:r>
              <a:endParaRPr lang="en-US" sz="1013" dirty="0">
                <a:solidFill>
                  <a:schemeClr val="bg1"/>
                </a:solidFill>
              </a:endParaRPr>
            </a:p>
          </p:txBody>
        </p:sp>
      </p:grpSp>
      <p:sp>
        <p:nvSpPr>
          <p:cNvPr id="16" name="AutoShape 31"/>
          <p:cNvSpPr>
            <a:spLocks noChangeArrowheads="1"/>
          </p:cNvSpPr>
          <p:nvPr/>
        </p:nvSpPr>
        <p:spPr bwMode="gray">
          <a:xfrm>
            <a:off x="2061954" y="4550762"/>
            <a:ext cx="822611" cy="148898"/>
          </a:xfrm>
          <a:prstGeom prst="rightArrow">
            <a:avLst>
              <a:gd name="adj1" fmla="val 50000"/>
              <a:gd name="adj2" fmla="val 49826"/>
            </a:avLst>
          </a:prstGeom>
          <a:solidFill>
            <a:schemeClr val="bg1"/>
          </a:solidFill>
          <a:ln>
            <a:noFill/>
          </a:ln>
        </p:spPr>
        <p:txBody>
          <a:bodyPr lIns="0" tIns="0" rIns="0" bIns="0" anchor="ctr" anchorCtr="1"/>
          <a:lstStyle/>
          <a:p>
            <a:pPr algn="ctr" eaLnBrk="0" hangingPunct="0"/>
            <a:endParaRPr lang="en-US" sz="675" b="1" dirty="0">
              <a:solidFill>
                <a:schemeClr val="bg1"/>
              </a:solidFill>
              <a:ea typeface="ＭＳ Ｐゴシック" pitchFamily="1" charset="-128"/>
              <a:cs typeface="Arial" charset="0"/>
            </a:endParaRPr>
          </a:p>
        </p:txBody>
      </p:sp>
      <p:sp>
        <p:nvSpPr>
          <p:cNvPr id="17" name="AutoShape 31"/>
          <p:cNvSpPr>
            <a:spLocks noChangeArrowheads="1"/>
          </p:cNvSpPr>
          <p:nvPr/>
        </p:nvSpPr>
        <p:spPr bwMode="gray">
          <a:xfrm>
            <a:off x="3913265" y="4544926"/>
            <a:ext cx="846348" cy="148898"/>
          </a:xfrm>
          <a:prstGeom prst="rightArrow">
            <a:avLst>
              <a:gd name="adj1" fmla="val 50000"/>
              <a:gd name="adj2" fmla="val 49826"/>
            </a:avLst>
          </a:prstGeom>
          <a:solidFill>
            <a:schemeClr val="bg1"/>
          </a:solidFill>
          <a:ln>
            <a:noFill/>
          </a:ln>
        </p:spPr>
        <p:txBody>
          <a:bodyPr lIns="0" tIns="0" rIns="0" bIns="0" anchor="ctr" anchorCtr="1"/>
          <a:lstStyle/>
          <a:p>
            <a:pPr algn="ctr" eaLnBrk="0" hangingPunct="0"/>
            <a:endParaRPr lang="en-US" sz="675" b="1" dirty="0">
              <a:solidFill>
                <a:schemeClr val="bg1"/>
              </a:solidFill>
              <a:ea typeface="ＭＳ Ｐゴシック" pitchFamily="1" charset="-128"/>
              <a:cs typeface="Arial" charset="0"/>
            </a:endParaRPr>
          </a:p>
        </p:txBody>
      </p:sp>
      <p:sp>
        <p:nvSpPr>
          <p:cNvPr id="18" name="Arc 26"/>
          <p:cNvSpPr>
            <a:spLocks/>
          </p:cNvSpPr>
          <p:nvPr/>
        </p:nvSpPr>
        <p:spPr bwMode="auto">
          <a:xfrm>
            <a:off x="2242392" y="3732243"/>
            <a:ext cx="438448" cy="94654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sz="1013" dirty="0"/>
          </a:p>
        </p:txBody>
      </p:sp>
      <p:sp>
        <p:nvSpPr>
          <p:cNvPr id="19" name="Arc 23"/>
          <p:cNvSpPr>
            <a:spLocks/>
          </p:cNvSpPr>
          <p:nvPr/>
        </p:nvSpPr>
        <p:spPr bwMode="auto">
          <a:xfrm>
            <a:off x="2680839" y="4659932"/>
            <a:ext cx="739379" cy="596504"/>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sz="1013" dirty="0"/>
          </a:p>
        </p:txBody>
      </p:sp>
      <p:sp>
        <p:nvSpPr>
          <p:cNvPr id="20" name="Arc 24"/>
          <p:cNvSpPr>
            <a:spLocks/>
          </p:cNvSpPr>
          <p:nvPr/>
        </p:nvSpPr>
        <p:spPr bwMode="auto">
          <a:xfrm>
            <a:off x="3362118" y="4684023"/>
            <a:ext cx="663476" cy="572393"/>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sz="1013" dirty="0"/>
          </a:p>
        </p:txBody>
      </p:sp>
      <p:sp>
        <p:nvSpPr>
          <p:cNvPr id="21" name="Arc 25"/>
          <p:cNvSpPr>
            <a:spLocks/>
          </p:cNvSpPr>
          <p:nvPr/>
        </p:nvSpPr>
        <p:spPr bwMode="auto">
          <a:xfrm>
            <a:off x="4024076" y="3772426"/>
            <a:ext cx="397372" cy="9144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5" y="31"/>
                  <a:pt x="21543" y="0"/>
                </a:cubicBezTo>
              </a:path>
              <a:path w="21600" h="21600" stroke="0" extrusionOk="0">
                <a:moveTo>
                  <a:pt x="0" y="21600"/>
                </a:moveTo>
                <a:cubicBezTo>
                  <a:pt x="0" y="9692"/>
                  <a:pt x="9635" y="31"/>
                  <a:pt x="21543" y="0"/>
                </a:cubicBezTo>
                <a:lnTo>
                  <a:pt x="21600" y="21600"/>
                </a:lnTo>
                <a:lnTo>
                  <a:pt x="0" y="21600"/>
                </a:lnTo>
                <a:close/>
              </a:path>
            </a:pathLst>
          </a:custGeom>
          <a:noFill/>
          <a:ln w="381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sz="1013" dirty="0"/>
          </a:p>
        </p:txBody>
      </p:sp>
      <p:sp>
        <p:nvSpPr>
          <p:cNvPr id="22" name="Rectangle 27"/>
          <p:cNvSpPr>
            <a:spLocks noChangeArrowheads="1"/>
          </p:cNvSpPr>
          <p:nvPr/>
        </p:nvSpPr>
        <p:spPr bwMode="auto">
          <a:xfrm>
            <a:off x="998231" y="1311338"/>
            <a:ext cx="509885" cy="20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4" rIns="50900" bIns="25004">
            <a:spAutoFit/>
          </a:bodyPr>
          <a:lstStyle/>
          <a:p>
            <a:pPr eaLnBrk="0" hangingPunct="0"/>
            <a:r>
              <a:rPr lang="en-AU" sz="1013" b="1" dirty="0">
                <a:latin typeface="Arial Narrow" pitchFamily="34" charset="0"/>
              </a:rPr>
              <a:t>Risk</a:t>
            </a:r>
          </a:p>
        </p:txBody>
      </p:sp>
      <p:sp>
        <p:nvSpPr>
          <p:cNvPr id="23" name="Rectangle 28"/>
          <p:cNvSpPr>
            <a:spLocks noChangeArrowheads="1"/>
          </p:cNvSpPr>
          <p:nvPr/>
        </p:nvSpPr>
        <p:spPr bwMode="auto">
          <a:xfrm>
            <a:off x="5131607" y="1315232"/>
            <a:ext cx="715141" cy="20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0" tIns="25004" rIns="50900" bIns="25004">
            <a:spAutoFit/>
          </a:bodyPr>
          <a:lstStyle/>
          <a:p>
            <a:pPr eaLnBrk="0" hangingPunct="0"/>
            <a:r>
              <a:rPr lang="en-AU" sz="1013" b="1" dirty="0">
                <a:latin typeface="Arial Narrow" pitchFamily="34" charset="0"/>
              </a:rPr>
              <a:t>Opportunity</a:t>
            </a:r>
          </a:p>
        </p:txBody>
      </p:sp>
      <p:sp>
        <p:nvSpPr>
          <p:cNvPr id="24" name="Rectangle 16"/>
          <p:cNvSpPr>
            <a:spLocks noChangeArrowheads="1"/>
          </p:cNvSpPr>
          <p:nvPr/>
        </p:nvSpPr>
        <p:spPr bwMode="auto">
          <a:xfrm>
            <a:off x="976813" y="3239424"/>
            <a:ext cx="364778" cy="20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50900" tIns="25004" rIns="50900" bIns="25004">
            <a:spAutoFit/>
          </a:bodyPr>
          <a:lstStyle/>
          <a:p>
            <a:pPr eaLnBrk="0" hangingPunct="0"/>
            <a:r>
              <a:rPr lang="en-AU" sz="1013" b="1" dirty="0">
                <a:latin typeface="Arial Narrow" pitchFamily="34" charset="0"/>
              </a:rPr>
              <a:t>Past</a:t>
            </a:r>
          </a:p>
        </p:txBody>
      </p:sp>
      <p:sp>
        <p:nvSpPr>
          <p:cNvPr id="25" name="Rectangle 17"/>
          <p:cNvSpPr>
            <a:spLocks noChangeArrowheads="1"/>
          </p:cNvSpPr>
          <p:nvPr/>
        </p:nvSpPr>
        <p:spPr bwMode="auto">
          <a:xfrm>
            <a:off x="5176019" y="3195686"/>
            <a:ext cx="436219" cy="20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900" tIns="25004" rIns="50900" bIns="25004">
            <a:spAutoFit/>
          </a:bodyPr>
          <a:lstStyle/>
          <a:p>
            <a:pPr eaLnBrk="0" hangingPunct="0"/>
            <a:r>
              <a:rPr lang="en-AU" sz="1013" b="1" dirty="0">
                <a:latin typeface="Arial Narrow" pitchFamily="34" charset="0"/>
              </a:rPr>
              <a:t>Future</a:t>
            </a:r>
          </a:p>
        </p:txBody>
      </p:sp>
      <p:sp>
        <p:nvSpPr>
          <p:cNvPr id="2" name="TextBox 1"/>
          <p:cNvSpPr txBox="1"/>
          <p:nvPr/>
        </p:nvSpPr>
        <p:spPr>
          <a:xfrm>
            <a:off x="4788770" y="3874090"/>
            <a:ext cx="1028700" cy="89807"/>
          </a:xfrm>
          <a:prstGeom prst="rect">
            <a:avLst/>
          </a:prstGeom>
          <a:noFill/>
        </p:spPr>
        <p:txBody>
          <a:bodyPr wrap="square" lIns="0" tIns="0" rIns="0" bIns="0" rtlCol="0">
            <a:noAutofit/>
          </a:bodyPr>
          <a:lstStyle/>
          <a:p>
            <a:pPr algn="r"/>
            <a:r>
              <a:rPr lang="en-US" sz="450" dirty="0">
                <a:latin typeface="Arial" pitchFamily="34" charset="0"/>
                <a:cs typeface="Arial" pitchFamily="34" charset="0"/>
              </a:rPr>
              <a:t>Kessler and Kubler Ross (2001)</a:t>
            </a:r>
          </a:p>
        </p:txBody>
      </p:sp>
      <p:sp>
        <p:nvSpPr>
          <p:cNvPr id="5" name="TextBox 4">
            <a:extLst>
              <a:ext uri="{FF2B5EF4-FFF2-40B4-BE49-F238E27FC236}">
                <a16:creationId xmlns:a16="http://schemas.microsoft.com/office/drawing/2014/main" id="{149FA540-5B21-632F-2459-B23E321421C3}"/>
              </a:ext>
            </a:extLst>
          </p:cNvPr>
          <p:cNvSpPr txBox="1"/>
          <p:nvPr/>
        </p:nvSpPr>
        <p:spPr bwMode="gray">
          <a:xfrm>
            <a:off x="439844" y="4840968"/>
            <a:ext cx="5826717" cy="3231654"/>
          </a:xfrm>
          <a:prstGeom prst="rect">
            <a:avLst/>
          </a:prstGeom>
          <a:noFill/>
        </p:spPr>
        <p:txBody>
          <a:bodyPr wrap="square">
            <a:spAutoFit/>
          </a:bodyPr>
          <a:lstStyle/>
          <a:p>
            <a:pPr eaLnBrk="1" hangingPunct="1">
              <a:defRPr/>
            </a:pPr>
            <a:r>
              <a:rPr lang="en-US" sz="1200" dirty="0">
                <a:latin typeface="Arial" pitchFamily="34" charset="0"/>
                <a:cs typeface="Arial" pitchFamily="34" charset="0"/>
              </a:rPr>
              <a:t>This diagram shows two models of change:</a:t>
            </a:r>
          </a:p>
          <a:p>
            <a:pPr marL="232943" indent="-232943">
              <a:buFont typeface="Arial" panose="020B0604020202020204" pitchFamily="34" charset="0"/>
              <a:buChar char="•"/>
              <a:defRPr/>
            </a:pPr>
            <a:r>
              <a:rPr lang="en-US" sz="1200" dirty="0">
                <a:latin typeface="Arial" pitchFamily="34" charset="0"/>
                <a:cs typeface="Arial" pitchFamily="34" charset="0"/>
              </a:rPr>
              <a:t>Change that involves Endings, Transition, and New Beginnings.</a:t>
            </a:r>
          </a:p>
          <a:p>
            <a:pPr marL="232943" indent="-232943">
              <a:buFont typeface="Arial" panose="020B0604020202020204" pitchFamily="34" charset="0"/>
              <a:buChar char="•"/>
              <a:defRPr/>
            </a:pPr>
            <a:r>
              <a:rPr lang="en-US" sz="1200" dirty="0">
                <a:latin typeface="Arial" pitchFamily="34" charset="0"/>
                <a:cs typeface="Arial" pitchFamily="34" charset="0"/>
              </a:rPr>
              <a:t>Four stages of adjusting to change</a:t>
            </a:r>
          </a:p>
          <a:p>
            <a:pPr marL="232943" indent="-232943">
              <a:defRPr/>
            </a:pPr>
            <a:r>
              <a:rPr lang="en-US" sz="1200" dirty="0">
                <a:latin typeface="Arial" pitchFamily="34" charset="0"/>
                <a:cs typeface="Arial" pitchFamily="34" charset="0"/>
              </a:rPr>
              <a:t>The four stages are an adaption of the predictable sequences of stages outlined by Kessler and Kubler Ross (2001) in her work on grieving:</a:t>
            </a:r>
          </a:p>
          <a:p>
            <a:pPr marL="232943" indent="-232943">
              <a:buFont typeface="Arial" pitchFamily="34" charset="0"/>
              <a:buChar char="•"/>
              <a:defRPr/>
            </a:pPr>
            <a:r>
              <a:rPr lang="en-US" sz="1200" b="1" dirty="0">
                <a:latin typeface="Arial" pitchFamily="34" charset="0"/>
                <a:cs typeface="Arial" pitchFamily="34" charset="0"/>
              </a:rPr>
              <a:t>Denial:</a:t>
            </a:r>
            <a:r>
              <a:rPr lang="en-US" sz="1200" dirty="0">
                <a:latin typeface="Arial" pitchFamily="34" charset="0"/>
                <a:cs typeface="Arial" pitchFamily="34" charset="0"/>
              </a:rPr>
              <a:t> Shock is a common response to first learning about a change (“I can’t believe it is happening”). Individuals may feel overwhelmed by events or may simply prefer to avoid addressing the change (head in the sand).</a:t>
            </a:r>
          </a:p>
          <a:p>
            <a:pPr marL="232943" indent="-232943">
              <a:buFont typeface="Arial" pitchFamily="34" charset="0"/>
              <a:buChar char="•"/>
              <a:defRPr/>
            </a:pPr>
            <a:r>
              <a:rPr lang="en-US" sz="1200" b="1" dirty="0">
                <a:latin typeface="Arial" pitchFamily="34" charset="0"/>
                <a:cs typeface="Arial" pitchFamily="34" charset="0"/>
              </a:rPr>
              <a:t>Resistance</a:t>
            </a:r>
            <a:r>
              <a:rPr lang="en-US" sz="1200" dirty="0">
                <a:latin typeface="Arial" pitchFamily="34" charset="0"/>
                <a:cs typeface="Arial" pitchFamily="34" charset="0"/>
              </a:rPr>
              <a:t>: At this stage, people go into defensive retreat – holding on to the past and experiencing anger (“I won’t let it happen.” People may also ‘bargain’ with the change by making minimal changes yet not really being on board with the change. There is often sadness and a sense of loss with the familiar past.</a:t>
            </a:r>
          </a:p>
          <a:p>
            <a:pPr marL="232943" indent="-232943">
              <a:buFont typeface="Arial" pitchFamily="34" charset="0"/>
              <a:buChar char="•"/>
              <a:defRPr/>
            </a:pPr>
            <a:r>
              <a:rPr lang="en-US" sz="1200" b="1" dirty="0">
                <a:latin typeface="Arial" pitchFamily="34" charset="0"/>
                <a:cs typeface="Arial" pitchFamily="34" charset="0"/>
              </a:rPr>
              <a:t>Exploration: </a:t>
            </a:r>
            <a:r>
              <a:rPr lang="en-US" sz="1200" dirty="0">
                <a:latin typeface="Arial" pitchFamily="34" charset="0"/>
                <a:cs typeface="Arial" pitchFamily="34" charset="0"/>
              </a:rPr>
              <a:t>At this stage, people start to take an interest and risk finding out about the new situation (“I wonder what is happening?”). They may begin to see opportunities and feel hopeful.</a:t>
            </a:r>
          </a:p>
          <a:p>
            <a:pPr marL="232943" indent="-232943">
              <a:buFont typeface="Arial" pitchFamily="34" charset="0"/>
              <a:buChar char="•"/>
              <a:defRPr/>
            </a:pPr>
            <a:r>
              <a:rPr lang="en-US" sz="1200" b="1" dirty="0">
                <a:latin typeface="Arial" pitchFamily="34" charset="0"/>
                <a:cs typeface="Arial" pitchFamily="34" charset="0"/>
              </a:rPr>
              <a:t>Commitment</a:t>
            </a:r>
            <a:r>
              <a:rPr lang="en-US" sz="1200" dirty="0">
                <a:latin typeface="Arial" pitchFamily="34" charset="0"/>
                <a:cs typeface="Arial" pitchFamily="34" charset="0"/>
              </a:rPr>
              <a:t>: There is an acceptance and interest in the new situation (“How will I be involved?”).</a:t>
            </a:r>
          </a:p>
        </p:txBody>
      </p:sp>
    </p:spTree>
    <p:extLst>
      <p:ext uri="{BB962C8B-B14F-4D97-AF65-F5344CB8AC3E}">
        <p14:creationId xmlns:p14="http://schemas.microsoft.com/office/powerpoint/2010/main" val="1559914114"/>
      </p:ext>
    </p:extLst>
  </p:cSld>
  <p:clrMapOvr>
    <a:masterClrMapping/>
  </p:clrMapOvr>
</p:sld>
</file>

<file path=ppt/theme/theme1.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ppt/theme/theme2.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optum-onscreen-16x9-20220119</Template>
  <TotalTime>17722</TotalTime>
  <Words>3833</Words>
  <Application>Microsoft Office PowerPoint</Application>
  <PresentationFormat>On-screen Show (4:3)</PresentationFormat>
  <Paragraphs>322</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Arial Narrow</vt:lpstr>
      <vt:lpstr>Calibri</vt:lpstr>
      <vt:lpstr>Optum Theme</vt:lpstr>
      <vt:lpstr>Maintaining Well-Being Through Times of Uncertainty </vt:lpstr>
      <vt:lpstr>Learning points</vt:lpstr>
      <vt:lpstr>Defining well-being</vt:lpstr>
      <vt:lpstr>81,396 hours </vt:lpstr>
      <vt:lpstr>Are you thriving or surviving? </vt:lpstr>
      <vt:lpstr>PowerPoint Presentation</vt:lpstr>
      <vt:lpstr>The emotional state of the world </vt:lpstr>
      <vt:lpstr>PowerPoint Presentation</vt:lpstr>
      <vt:lpstr>The change grid</vt:lpstr>
      <vt:lpstr>The role of perception in adapting to change </vt:lpstr>
      <vt:lpstr>Look for what you can control:</vt:lpstr>
      <vt:lpstr>Is all stress bad?</vt:lpstr>
      <vt:lpstr>The four “C’s” to adapting to change </vt:lpstr>
      <vt:lpstr>PowerPoint Presentation</vt:lpstr>
      <vt:lpstr>Tips for maintaining well-being during times of uncertainty</vt:lpstr>
      <vt:lpstr>PowerPoint Presentation</vt:lpstr>
      <vt:lpstr>Summary of key points</vt:lpstr>
      <vt:lpstr>Employee Assistance Program (EAP) </vt:lpstr>
      <vt:lpstr>About professional support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Robinson</dc:creator>
  <dc:description>Optum 2022 template developed by Creative Partners. 16:9 on-screen</dc:description>
  <cp:lastModifiedBy>Schenk-Greil, Valerie</cp:lastModifiedBy>
  <cp:revision>30</cp:revision>
  <dcterms:created xsi:type="dcterms:W3CDTF">2022-04-05T17:45:23Z</dcterms:created>
  <dcterms:modified xsi:type="dcterms:W3CDTF">2024-10-22T19:39:16Z</dcterms:modified>
  <cp:category>Template</cp:category>
</cp:coreProperties>
</file>